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0" r:id="rId2"/>
  </p:sldMasterIdLst>
  <p:notesMasterIdLst>
    <p:notesMasterId r:id="rId25"/>
  </p:notesMasterIdLst>
  <p:handoutMasterIdLst>
    <p:handoutMasterId r:id="rId26"/>
  </p:handoutMasterIdLst>
  <p:sldIdLst>
    <p:sldId id="748" r:id="rId3"/>
    <p:sldId id="821" r:id="rId4"/>
    <p:sldId id="822" r:id="rId5"/>
    <p:sldId id="777" r:id="rId6"/>
    <p:sldId id="783" r:id="rId7"/>
    <p:sldId id="810" r:id="rId8"/>
    <p:sldId id="781" r:id="rId9"/>
    <p:sldId id="800" r:id="rId10"/>
    <p:sldId id="811" r:id="rId11"/>
    <p:sldId id="589" r:id="rId12"/>
    <p:sldId id="816" r:id="rId13"/>
    <p:sldId id="805" r:id="rId14"/>
    <p:sldId id="814" r:id="rId15"/>
    <p:sldId id="806" r:id="rId16"/>
    <p:sldId id="817" r:id="rId17"/>
    <p:sldId id="799" r:id="rId18"/>
    <p:sldId id="802" r:id="rId19"/>
    <p:sldId id="812" r:id="rId20"/>
    <p:sldId id="803" r:id="rId21"/>
    <p:sldId id="813" r:id="rId22"/>
    <p:sldId id="808" r:id="rId23"/>
    <p:sldId id="8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rin Wuennenberg" initials="LW" lastIdx="13" clrIdx="6"/>
  <p:cmAuthor id="1" name="David Uzsoki" initials="DU" lastIdx="6" clrIdx="0"/>
  <p:cmAuthor id="2" name="Georg Pallaske" initials="GP" lastIdx="1" clrIdx="1"/>
  <p:cmAuthor id="3" name="Oshani Perera" initials="OP" lastIdx="13" clrIdx="2"/>
  <p:cmAuthor id="4" name="Andrea M. Bassi" initials="AMB" lastIdx="14" clrIdx="3"/>
  <p:cmAuthor id="5" name="Ollie Wagg" initials="OW" lastIdx="18" clrIdx="4"/>
  <p:cmAuthor id="6" name="Zahra Sethna" initials="ZS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1FF"/>
    <a:srgbClr val="093266"/>
    <a:srgbClr val="D0E3EA"/>
    <a:srgbClr val="D2DEEF"/>
    <a:srgbClr val="368CEA"/>
    <a:srgbClr val="00CC5C"/>
    <a:srgbClr val="00B853"/>
    <a:srgbClr val="E9F1F5"/>
    <a:srgbClr val="1DFF83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9DD78-326E-45CB-A32E-36D34D159D9E}" v="13" dt="2020-01-20T15:16:08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1" autoAdjust="0"/>
    <p:restoredTop sz="92769" autoAdjust="0"/>
  </p:normalViewPr>
  <p:slideViewPr>
    <p:cSldViewPr snapToGrid="0" showGuides="1">
      <p:cViewPr varScale="1">
        <p:scale>
          <a:sx n="115" d="100"/>
          <a:sy n="115" d="100"/>
        </p:scale>
        <p:origin x="108" y="810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8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7FF6F-6085-EE46-A57C-305F7E15FFBC}" type="doc">
      <dgm:prSet loTypeId="urn:microsoft.com/office/officeart/2009/layout/CircleArrowProcess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3B25A9-75CD-0A47-893D-65C5A351E2DB}">
      <dgm:prSet phldrT="[Text]" custT="1"/>
      <dgm:spPr/>
      <dgm:t>
        <a:bodyPr/>
        <a:lstStyle/>
        <a:p>
          <a:r>
            <a:rPr lang="en-US" sz="3200" b="1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rPr>
            <a:t>$</a:t>
          </a:r>
        </a:p>
      </dgm:t>
    </dgm:pt>
    <dgm:pt modelId="{655B2E8C-6967-2042-AAF5-C0F9B28F175D}" type="parTrans" cxnId="{898D005F-4E57-5445-A2BD-9B326D2B4A44}">
      <dgm:prSet/>
      <dgm:spPr/>
      <dgm:t>
        <a:bodyPr/>
        <a:lstStyle/>
        <a:p>
          <a:endParaRPr lang="en-US"/>
        </a:p>
      </dgm:t>
    </dgm:pt>
    <dgm:pt modelId="{B9AE0116-F69B-6643-AEC9-98E58BCD1BAE}" type="sibTrans" cxnId="{898D005F-4E57-5445-A2BD-9B326D2B4A44}">
      <dgm:prSet/>
      <dgm:spPr/>
      <dgm:t>
        <a:bodyPr/>
        <a:lstStyle/>
        <a:p>
          <a:endParaRPr lang="en-US"/>
        </a:p>
      </dgm:t>
    </dgm:pt>
    <dgm:pt modelId="{E50B3476-A82A-B140-9146-513B0766EE81}">
      <dgm:prSet phldrT="[Text]" custT="1"/>
      <dgm:spPr/>
      <dgm:t>
        <a:bodyPr/>
        <a:lstStyle/>
        <a:p>
          <a:r>
            <a:rPr lang="en-US" sz="3200" dirty="0">
              <a:latin typeface="Tw Cen MT" charset="0"/>
              <a:ea typeface="Tw Cen MT" charset="0"/>
              <a:cs typeface="Tw Cen MT" charset="0"/>
            </a:rPr>
            <a:t> </a:t>
          </a:r>
          <a:r>
            <a:rPr lang="en-US" sz="3200" b="1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rPr>
            <a:t>$</a:t>
          </a:r>
          <a:endParaRPr lang="en-US" sz="3200" dirty="0">
            <a:latin typeface="Tw Cen MT" charset="0"/>
            <a:ea typeface="Tw Cen MT" charset="0"/>
            <a:cs typeface="Tw Cen MT" charset="0"/>
          </a:endParaRPr>
        </a:p>
      </dgm:t>
    </dgm:pt>
    <dgm:pt modelId="{9DC8C52E-CA39-9B48-B0BB-303E0EC9103E}" type="parTrans" cxnId="{D04F06E8-FA49-D94A-A078-1853FF2814C6}">
      <dgm:prSet/>
      <dgm:spPr/>
      <dgm:t>
        <a:bodyPr/>
        <a:lstStyle/>
        <a:p>
          <a:endParaRPr lang="en-US"/>
        </a:p>
      </dgm:t>
    </dgm:pt>
    <dgm:pt modelId="{B5BE0B1D-1E08-C346-9EB4-D2D0831E1ADC}" type="sibTrans" cxnId="{D04F06E8-FA49-D94A-A078-1853FF2814C6}">
      <dgm:prSet/>
      <dgm:spPr/>
      <dgm:t>
        <a:bodyPr/>
        <a:lstStyle/>
        <a:p>
          <a:endParaRPr lang="en-US"/>
        </a:p>
      </dgm:t>
    </dgm:pt>
    <dgm:pt modelId="{887829FF-46E7-2247-B75B-F83ACA0AA4DA}">
      <dgm:prSet phldrT="[Text]" custT="1"/>
      <dgm:spPr/>
      <dgm:t>
        <a:bodyPr/>
        <a:lstStyle/>
        <a:p>
          <a:r>
            <a:rPr lang="en-US" sz="3200" dirty="0">
              <a:latin typeface="Tw Cen MT" charset="0"/>
              <a:ea typeface="Tw Cen MT" charset="0"/>
              <a:cs typeface="Tw Cen MT" charset="0"/>
            </a:rPr>
            <a:t> </a:t>
          </a:r>
          <a:r>
            <a:rPr lang="en-US" sz="3200" b="1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rPr>
            <a:t>$</a:t>
          </a:r>
          <a:endParaRPr lang="en-US" sz="3200" dirty="0">
            <a:latin typeface="Tw Cen MT" charset="0"/>
            <a:ea typeface="Tw Cen MT" charset="0"/>
            <a:cs typeface="Tw Cen MT" charset="0"/>
          </a:endParaRPr>
        </a:p>
      </dgm:t>
    </dgm:pt>
    <dgm:pt modelId="{D283CF4F-981A-274F-B663-75CE4A0D440D}" type="parTrans" cxnId="{A61063F2-710D-9C43-A2B8-BA55C42DCF8E}">
      <dgm:prSet/>
      <dgm:spPr/>
      <dgm:t>
        <a:bodyPr/>
        <a:lstStyle/>
        <a:p>
          <a:endParaRPr lang="en-US"/>
        </a:p>
      </dgm:t>
    </dgm:pt>
    <dgm:pt modelId="{F73552F7-25A6-FE42-858F-98BF4D03A8B6}" type="sibTrans" cxnId="{A61063F2-710D-9C43-A2B8-BA55C42DCF8E}">
      <dgm:prSet/>
      <dgm:spPr/>
      <dgm:t>
        <a:bodyPr/>
        <a:lstStyle/>
        <a:p>
          <a:endParaRPr lang="en-US"/>
        </a:p>
      </dgm:t>
    </dgm:pt>
    <dgm:pt modelId="{2857BCFA-C6F7-A34D-98C6-CB3CB6FD64EA}" type="pres">
      <dgm:prSet presAssocID="{76C7FF6F-6085-EE46-A57C-305F7E15FFB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736C273-8B77-2C48-B011-029A5E9B4AE3}" type="pres">
      <dgm:prSet presAssocID="{D63B25A9-75CD-0A47-893D-65C5A351E2DB}" presName="Accent1" presStyleCnt="0"/>
      <dgm:spPr/>
    </dgm:pt>
    <dgm:pt modelId="{DD3BE2F8-7F35-C04D-A6B5-AB8C2D9F493F}" type="pres">
      <dgm:prSet presAssocID="{D63B25A9-75CD-0A47-893D-65C5A351E2DB}" presName="Accent" presStyleLbl="node1" presStyleIdx="0" presStyleCnt="3" custLinFactNeighborX="14057" custLinFactNeighborY="-6902"/>
      <dgm:spPr>
        <a:solidFill>
          <a:srgbClr val="093266"/>
        </a:solidFill>
        <a:ln>
          <a:solidFill>
            <a:srgbClr val="093266"/>
          </a:solidFill>
        </a:ln>
      </dgm:spPr>
    </dgm:pt>
    <dgm:pt modelId="{7744465A-41F3-FD41-BDC6-6C89D5A00D72}" type="pres">
      <dgm:prSet presAssocID="{D63B25A9-75CD-0A47-893D-65C5A351E2DB}" presName="Parent1" presStyleLbl="revTx" presStyleIdx="0" presStyleCnt="3" custLinFactNeighborX="29255" custLinFactNeighborY="-36921">
        <dgm:presLayoutVars>
          <dgm:chMax val="1"/>
          <dgm:chPref val="1"/>
          <dgm:bulletEnabled val="1"/>
        </dgm:presLayoutVars>
      </dgm:prSet>
      <dgm:spPr/>
    </dgm:pt>
    <dgm:pt modelId="{0C88627B-A02A-6E48-9CBF-E1AB71711B80}" type="pres">
      <dgm:prSet presAssocID="{E50B3476-A82A-B140-9146-513B0766EE81}" presName="Accent2" presStyleCnt="0"/>
      <dgm:spPr/>
    </dgm:pt>
    <dgm:pt modelId="{3C4B51BF-3B0A-D04E-A43B-6FDA0356714B}" type="pres">
      <dgm:prSet presAssocID="{E50B3476-A82A-B140-9146-513B0766EE81}" presName="Accent" presStyleLbl="node1" presStyleIdx="1" presStyleCnt="3"/>
      <dgm:spPr>
        <a:solidFill>
          <a:srgbClr val="093266"/>
        </a:solidFill>
        <a:ln>
          <a:solidFill>
            <a:srgbClr val="093266"/>
          </a:solidFill>
        </a:ln>
      </dgm:spPr>
    </dgm:pt>
    <dgm:pt modelId="{230FCDA7-5367-F741-8EA0-34FF755320EA}" type="pres">
      <dgm:prSet presAssocID="{E50B3476-A82A-B140-9146-513B0766EE81}" presName="Parent2" presStyleLbl="revTx" presStyleIdx="1" presStyleCnt="3" custLinFactNeighborX="-14994" custLinFactNeighborY="-719">
        <dgm:presLayoutVars>
          <dgm:chMax val="1"/>
          <dgm:chPref val="1"/>
          <dgm:bulletEnabled val="1"/>
        </dgm:presLayoutVars>
      </dgm:prSet>
      <dgm:spPr/>
    </dgm:pt>
    <dgm:pt modelId="{ADF90E1F-5BEA-2245-ABEE-4CD3B8ED3225}" type="pres">
      <dgm:prSet presAssocID="{887829FF-46E7-2247-B75B-F83ACA0AA4DA}" presName="Accent3" presStyleCnt="0"/>
      <dgm:spPr/>
    </dgm:pt>
    <dgm:pt modelId="{4EB071A5-799D-484C-B63E-96F91158F4BE}" type="pres">
      <dgm:prSet presAssocID="{887829FF-46E7-2247-B75B-F83ACA0AA4DA}" presName="Accent" presStyleLbl="node1" presStyleIdx="2" presStyleCnt="3" custLinFactNeighborX="16274" custLinFactNeighborY="1385"/>
      <dgm:spPr>
        <a:solidFill>
          <a:srgbClr val="093266"/>
        </a:solidFill>
        <a:ln>
          <a:solidFill>
            <a:srgbClr val="093266"/>
          </a:solidFill>
        </a:ln>
      </dgm:spPr>
    </dgm:pt>
    <dgm:pt modelId="{E9A3C627-2ACC-064D-8788-8B67CAA124F2}" type="pres">
      <dgm:prSet presAssocID="{887829FF-46E7-2247-B75B-F83ACA0AA4DA}" presName="Parent3" presStyleLbl="revTx" presStyleIdx="2" presStyleCnt="3" custLinFactNeighborX="25263" custLinFactNeighborY="4285">
        <dgm:presLayoutVars>
          <dgm:chMax val="1"/>
          <dgm:chPref val="1"/>
          <dgm:bulletEnabled val="1"/>
        </dgm:presLayoutVars>
      </dgm:prSet>
      <dgm:spPr/>
    </dgm:pt>
  </dgm:ptLst>
  <dgm:cxnLst>
    <dgm:cxn modelId="{B9EE302C-EF7C-B54E-B3A1-1BBAAFFB305E}" type="presOf" srcId="{D63B25A9-75CD-0A47-893D-65C5A351E2DB}" destId="{7744465A-41F3-FD41-BDC6-6C89D5A00D72}" srcOrd="0" destOrd="0" presId="urn:microsoft.com/office/officeart/2009/layout/CircleArrowProcess"/>
    <dgm:cxn modelId="{B0B6263D-7587-CA40-B4B4-B3DE964E3D17}" type="presOf" srcId="{887829FF-46E7-2247-B75B-F83ACA0AA4DA}" destId="{E9A3C627-2ACC-064D-8788-8B67CAA124F2}" srcOrd="0" destOrd="0" presId="urn:microsoft.com/office/officeart/2009/layout/CircleArrowProcess"/>
    <dgm:cxn modelId="{898D005F-4E57-5445-A2BD-9B326D2B4A44}" srcId="{76C7FF6F-6085-EE46-A57C-305F7E15FFBC}" destId="{D63B25A9-75CD-0A47-893D-65C5A351E2DB}" srcOrd="0" destOrd="0" parTransId="{655B2E8C-6967-2042-AAF5-C0F9B28F175D}" sibTransId="{B9AE0116-F69B-6643-AEC9-98E58BCD1BAE}"/>
    <dgm:cxn modelId="{D37276AA-FCC1-B04F-80E3-456C6BCFB0E0}" type="presOf" srcId="{76C7FF6F-6085-EE46-A57C-305F7E15FFBC}" destId="{2857BCFA-C6F7-A34D-98C6-CB3CB6FD64EA}" srcOrd="0" destOrd="0" presId="urn:microsoft.com/office/officeart/2009/layout/CircleArrowProcess"/>
    <dgm:cxn modelId="{EE4B71D4-2B6B-214F-A180-F59A91608B50}" type="presOf" srcId="{E50B3476-A82A-B140-9146-513B0766EE81}" destId="{230FCDA7-5367-F741-8EA0-34FF755320EA}" srcOrd="0" destOrd="0" presId="urn:microsoft.com/office/officeart/2009/layout/CircleArrowProcess"/>
    <dgm:cxn modelId="{D04F06E8-FA49-D94A-A078-1853FF2814C6}" srcId="{76C7FF6F-6085-EE46-A57C-305F7E15FFBC}" destId="{E50B3476-A82A-B140-9146-513B0766EE81}" srcOrd="1" destOrd="0" parTransId="{9DC8C52E-CA39-9B48-B0BB-303E0EC9103E}" sibTransId="{B5BE0B1D-1E08-C346-9EB4-D2D0831E1ADC}"/>
    <dgm:cxn modelId="{A61063F2-710D-9C43-A2B8-BA55C42DCF8E}" srcId="{76C7FF6F-6085-EE46-A57C-305F7E15FFBC}" destId="{887829FF-46E7-2247-B75B-F83ACA0AA4DA}" srcOrd="2" destOrd="0" parTransId="{D283CF4F-981A-274F-B663-75CE4A0D440D}" sibTransId="{F73552F7-25A6-FE42-858F-98BF4D03A8B6}"/>
    <dgm:cxn modelId="{A73126B1-07A9-5943-BF47-36DC0BBE83BC}" type="presParOf" srcId="{2857BCFA-C6F7-A34D-98C6-CB3CB6FD64EA}" destId="{7736C273-8B77-2C48-B011-029A5E9B4AE3}" srcOrd="0" destOrd="0" presId="urn:microsoft.com/office/officeart/2009/layout/CircleArrowProcess"/>
    <dgm:cxn modelId="{1E8BF9E6-DA6E-5849-863D-FE6F556776CB}" type="presParOf" srcId="{7736C273-8B77-2C48-B011-029A5E9B4AE3}" destId="{DD3BE2F8-7F35-C04D-A6B5-AB8C2D9F493F}" srcOrd="0" destOrd="0" presId="urn:microsoft.com/office/officeart/2009/layout/CircleArrowProcess"/>
    <dgm:cxn modelId="{BBA99343-3235-E04C-8645-7B809B2B16B8}" type="presParOf" srcId="{2857BCFA-C6F7-A34D-98C6-CB3CB6FD64EA}" destId="{7744465A-41F3-FD41-BDC6-6C89D5A00D72}" srcOrd="1" destOrd="0" presId="urn:microsoft.com/office/officeart/2009/layout/CircleArrowProcess"/>
    <dgm:cxn modelId="{C0FC8ABA-958E-B94C-843F-A6AC70678D4C}" type="presParOf" srcId="{2857BCFA-C6F7-A34D-98C6-CB3CB6FD64EA}" destId="{0C88627B-A02A-6E48-9CBF-E1AB71711B80}" srcOrd="2" destOrd="0" presId="urn:microsoft.com/office/officeart/2009/layout/CircleArrowProcess"/>
    <dgm:cxn modelId="{46A2ED6A-F8C3-CD4B-A594-9ABC93D24673}" type="presParOf" srcId="{0C88627B-A02A-6E48-9CBF-E1AB71711B80}" destId="{3C4B51BF-3B0A-D04E-A43B-6FDA0356714B}" srcOrd="0" destOrd="0" presId="urn:microsoft.com/office/officeart/2009/layout/CircleArrowProcess"/>
    <dgm:cxn modelId="{CBDD45C0-C9E1-5D4A-841C-7F76EA4CCEAF}" type="presParOf" srcId="{2857BCFA-C6F7-A34D-98C6-CB3CB6FD64EA}" destId="{230FCDA7-5367-F741-8EA0-34FF755320EA}" srcOrd="3" destOrd="0" presId="urn:microsoft.com/office/officeart/2009/layout/CircleArrowProcess"/>
    <dgm:cxn modelId="{1F01E3C6-88D5-5B41-9815-AFA0BE43D979}" type="presParOf" srcId="{2857BCFA-C6F7-A34D-98C6-CB3CB6FD64EA}" destId="{ADF90E1F-5BEA-2245-ABEE-4CD3B8ED3225}" srcOrd="4" destOrd="0" presId="urn:microsoft.com/office/officeart/2009/layout/CircleArrowProcess"/>
    <dgm:cxn modelId="{8906017D-F4A8-0E4C-BEDF-7464EA7C6E2A}" type="presParOf" srcId="{ADF90E1F-5BEA-2245-ABEE-4CD3B8ED3225}" destId="{4EB071A5-799D-484C-B63E-96F91158F4BE}" srcOrd="0" destOrd="0" presId="urn:microsoft.com/office/officeart/2009/layout/CircleArrowProcess"/>
    <dgm:cxn modelId="{02656D69-AF89-DA4A-AE37-A6372B1CCC6E}" type="presParOf" srcId="{2857BCFA-C6F7-A34D-98C6-CB3CB6FD64EA}" destId="{E9A3C627-2ACC-064D-8788-8B67CAA124F2}" srcOrd="5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5E76E-1C3F-4845-AF28-1ACE6DFCD82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A4D5EB0-7E0E-4EDE-B600-FF2035622F8D}">
      <dgm:prSet phldrT="[Text]" custT="1"/>
      <dgm:spPr>
        <a:solidFill>
          <a:srgbClr val="093266"/>
        </a:solidFill>
        <a:ln>
          <a:noFill/>
        </a:ln>
      </dgm:spPr>
      <dgm:t>
        <a:bodyPr/>
        <a:lstStyle/>
        <a:p>
          <a:endParaRPr lang="en-CA" sz="2000" b="1" dirty="0"/>
        </a:p>
      </dgm:t>
    </dgm:pt>
    <dgm:pt modelId="{EC15D92E-9F9D-483E-B846-7679F7FC6859}" type="parTrans" cxnId="{722C00B2-9CF4-4523-81F4-1BE4D7D865C1}">
      <dgm:prSet/>
      <dgm:spPr/>
      <dgm:t>
        <a:bodyPr/>
        <a:lstStyle/>
        <a:p>
          <a:endParaRPr lang="en-CA"/>
        </a:p>
      </dgm:t>
    </dgm:pt>
    <dgm:pt modelId="{7E440B74-E170-4E47-9771-426623948876}" type="sibTrans" cxnId="{722C00B2-9CF4-4523-81F4-1BE4D7D865C1}">
      <dgm:prSet/>
      <dgm:spPr>
        <a:solidFill>
          <a:srgbClr val="29C3EC"/>
        </a:solidFill>
      </dgm:spPr>
      <dgm:t>
        <a:bodyPr/>
        <a:lstStyle/>
        <a:p>
          <a:endParaRPr lang="en-CA"/>
        </a:p>
      </dgm:t>
    </dgm:pt>
    <dgm:pt modelId="{0ABF281D-8821-46C4-9218-CAA95A2287AC}">
      <dgm:prSet phldrT="[Text]" custT="1"/>
      <dgm:spPr>
        <a:solidFill>
          <a:srgbClr val="093266"/>
        </a:solidFill>
        <a:ln>
          <a:noFill/>
        </a:ln>
      </dgm:spPr>
      <dgm:t>
        <a:bodyPr/>
        <a:lstStyle/>
        <a:p>
          <a:r>
            <a:rPr lang="en-CA" sz="2800" b="1" dirty="0"/>
            <a:t>-/+</a:t>
          </a:r>
        </a:p>
      </dgm:t>
    </dgm:pt>
    <dgm:pt modelId="{86D6E9C3-95DF-41D7-845A-A22DC7FC41B8}" type="parTrans" cxnId="{3CC99603-8A88-4FAB-98DA-EEE23ABF29F0}">
      <dgm:prSet/>
      <dgm:spPr/>
      <dgm:t>
        <a:bodyPr/>
        <a:lstStyle/>
        <a:p>
          <a:endParaRPr lang="en-CA"/>
        </a:p>
      </dgm:t>
    </dgm:pt>
    <dgm:pt modelId="{57947645-A2A7-4B61-AB76-DA8F5D697351}" type="sibTrans" cxnId="{3CC99603-8A88-4FAB-98DA-EEE23ABF29F0}">
      <dgm:prSet/>
      <dgm:spPr>
        <a:solidFill>
          <a:srgbClr val="29C3EC"/>
        </a:solidFill>
      </dgm:spPr>
      <dgm:t>
        <a:bodyPr/>
        <a:lstStyle/>
        <a:p>
          <a:endParaRPr lang="en-CA"/>
        </a:p>
      </dgm:t>
    </dgm:pt>
    <dgm:pt modelId="{CF0D38E6-88DE-405A-9BBC-63878BFF2ADB}">
      <dgm:prSet phldrT="[Text]" custT="1"/>
      <dgm:spPr>
        <a:solidFill>
          <a:srgbClr val="093266"/>
        </a:solidFill>
        <a:ln>
          <a:noFill/>
        </a:ln>
      </dgm:spPr>
      <dgm:t>
        <a:bodyPr/>
        <a:lstStyle/>
        <a:p>
          <a:r>
            <a:rPr lang="en-CA" sz="2800" b="1" dirty="0"/>
            <a:t>$$</a:t>
          </a:r>
        </a:p>
      </dgm:t>
    </dgm:pt>
    <dgm:pt modelId="{BA4DE487-5A85-4ECD-A67C-B50BB8930E53}" type="parTrans" cxnId="{112F7A85-3D1C-4D9B-868E-8030ADD3617E}">
      <dgm:prSet/>
      <dgm:spPr/>
      <dgm:t>
        <a:bodyPr/>
        <a:lstStyle/>
        <a:p>
          <a:endParaRPr lang="en-CA"/>
        </a:p>
      </dgm:t>
    </dgm:pt>
    <dgm:pt modelId="{7597FB32-BD7E-4710-846D-FC4C727E03EB}" type="sibTrans" cxnId="{112F7A85-3D1C-4D9B-868E-8030ADD3617E}">
      <dgm:prSet/>
      <dgm:spPr>
        <a:solidFill>
          <a:srgbClr val="29C3EC"/>
        </a:solidFill>
      </dgm:spPr>
      <dgm:t>
        <a:bodyPr/>
        <a:lstStyle/>
        <a:p>
          <a:endParaRPr lang="en-CA"/>
        </a:p>
      </dgm:t>
    </dgm:pt>
    <dgm:pt modelId="{6D047BAE-2DA4-4AB6-89A6-7AD7BFEA8327}" type="pres">
      <dgm:prSet presAssocID="{E325E76E-1C3F-4845-AF28-1ACE6DFCD82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2F85B7-01C4-4EE9-8797-84D00B879D9C}" type="pres">
      <dgm:prSet presAssocID="{CF0D38E6-88DE-405A-9BBC-63878BFF2ADB}" presName="gear1" presStyleLbl="node1" presStyleIdx="0" presStyleCnt="3">
        <dgm:presLayoutVars>
          <dgm:chMax val="1"/>
          <dgm:bulletEnabled val="1"/>
        </dgm:presLayoutVars>
      </dgm:prSet>
      <dgm:spPr/>
    </dgm:pt>
    <dgm:pt modelId="{E754DB01-A2B8-408C-8A8A-8F97C9DC0BB3}" type="pres">
      <dgm:prSet presAssocID="{CF0D38E6-88DE-405A-9BBC-63878BFF2ADB}" presName="gear1srcNode" presStyleLbl="node1" presStyleIdx="0" presStyleCnt="3"/>
      <dgm:spPr/>
    </dgm:pt>
    <dgm:pt modelId="{E04951DE-B27E-4B40-A9A8-D68193B42489}" type="pres">
      <dgm:prSet presAssocID="{CF0D38E6-88DE-405A-9BBC-63878BFF2ADB}" presName="gear1dstNode" presStyleLbl="node1" presStyleIdx="0" presStyleCnt="3"/>
      <dgm:spPr/>
    </dgm:pt>
    <dgm:pt modelId="{334C45A8-E475-4F3A-B8A4-E66E43219943}" type="pres">
      <dgm:prSet presAssocID="{3A4D5EB0-7E0E-4EDE-B600-FF2035622F8D}" presName="gear2" presStyleLbl="node1" presStyleIdx="1" presStyleCnt="3">
        <dgm:presLayoutVars>
          <dgm:chMax val="1"/>
          <dgm:bulletEnabled val="1"/>
        </dgm:presLayoutVars>
      </dgm:prSet>
      <dgm:spPr/>
    </dgm:pt>
    <dgm:pt modelId="{30E7C8AF-587F-4B80-B806-722F901D2D69}" type="pres">
      <dgm:prSet presAssocID="{3A4D5EB0-7E0E-4EDE-B600-FF2035622F8D}" presName="gear2srcNode" presStyleLbl="node1" presStyleIdx="1" presStyleCnt="3"/>
      <dgm:spPr/>
    </dgm:pt>
    <dgm:pt modelId="{C952EB5E-C19F-4D9C-9F50-71B44E5AFEF6}" type="pres">
      <dgm:prSet presAssocID="{3A4D5EB0-7E0E-4EDE-B600-FF2035622F8D}" presName="gear2dstNode" presStyleLbl="node1" presStyleIdx="1" presStyleCnt="3"/>
      <dgm:spPr/>
    </dgm:pt>
    <dgm:pt modelId="{6D85F296-416C-49D6-88C6-1E2467654918}" type="pres">
      <dgm:prSet presAssocID="{0ABF281D-8821-46C4-9218-CAA95A2287AC}" presName="gear3" presStyleLbl="node1" presStyleIdx="2" presStyleCnt="3"/>
      <dgm:spPr/>
    </dgm:pt>
    <dgm:pt modelId="{75E6C8DD-226E-4EF6-9A23-231E6233F76F}" type="pres">
      <dgm:prSet presAssocID="{0ABF281D-8821-46C4-9218-CAA95A2287A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DE12607-B2A5-45AF-BAAD-BEFE955BC72A}" type="pres">
      <dgm:prSet presAssocID="{0ABF281D-8821-46C4-9218-CAA95A2287AC}" presName="gear3srcNode" presStyleLbl="node1" presStyleIdx="2" presStyleCnt="3"/>
      <dgm:spPr/>
    </dgm:pt>
    <dgm:pt modelId="{ACDD4F9A-9177-4A7C-9921-306081E73824}" type="pres">
      <dgm:prSet presAssocID="{0ABF281D-8821-46C4-9218-CAA95A2287AC}" presName="gear3dstNode" presStyleLbl="node1" presStyleIdx="2" presStyleCnt="3"/>
      <dgm:spPr/>
    </dgm:pt>
    <dgm:pt modelId="{C7C58006-BC6A-490F-9DC4-FBF297276D6F}" type="pres">
      <dgm:prSet presAssocID="{7597FB32-BD7E-4710-846D-FC4C727E03EB}" presName="connector1" presStyleLbl="sibTrans2D1" presStyleIdx="0" presStyleCnt="3"/>
      <dgm:spPr/>
    </dgm:pt>
    <dgm:pt modelId="{E0BEEA46-7F0E-4532-BBD2-FBC11A64E834}" type="pres">
      <dgm:prSet presAssocID="{7E440B74-E170-4E47-9771-426623948876}" presName="connector2" presStyleLbl="sibTrans2D1" presStyleIdx="1" presStyleCnt="3" custLinFactNeighborX="322"/>
      <dgm:spPr/>
    </dgm:pt>
    <dgm:pt modelId="{C7CFCFF9-3BA1-4E7E-AD79-AD2AAFC8BDC7}" type="pres">
      <dgm:prSet presAssocID="{57947645-A2A7-4B61-AB76-DA8F5D697351}" presName="connector3" presStyleLbl="sibTrans2D1" presStyleIdx="2" presStyleCnt="3"/>
      <dgm:spPr/>
    </dgm:pt>
  </dgm:ptLst>
  <dgm:cxnLst>
    <dgm:cxn modelId="{3CC99603-8A88-4FAB-98DA-EEE23ABF29F0}" srcId="{E325E76E-1C3F-4845-AF28-1ACE6DFCD825}" destId="{0ABF281D-8821-46C4-9218-CAA95A2287AC}" srcOrd="2" destOrd="0" parTransId="{86D6E9C3-95DF-41D7-845A-A22DC7FC41B8}" sibTransId="{57947645-A2A7-4B61-AB76-DA8F5D697351}"/>
    <dgm:cxn modelId="{86CA960E-A034-5F41-B1AD-DD84F6034CE4}" type="presOf" srcId="{3A4D5EB0-7E0E-4EDE-B600-FF2035622F8D}" destId="{30E7C8AF-587F-4B80-B806-722F901D2D69}" srcOrd="1" destOrd="0" presId="urn:microsoft.com/office/officeart/2005/8/layout/gear1"/>
    <dgm:cxn modelId="{FA3B6532-EA20-984E-AD47-C9AC7BA0CC06}" type="presOf" srcId="{CF0D38E6-88DE-405A-9BBC-63878BFF2ADB}" destId="{AE2F85B7-01C4-4EE9-8797-84D00B879D9C}" srcOrd="0" destOrd="0" presId="urn:microsoft.com/office/officeart/2005/8/layout/gear1"/>
    <dgm:cxn modelId="{48A3383B-C338-9042-AD05-40D773FD4003}" type="presOf" srcId="{7597FB32-BD7E-4710-846D-FC4C727E03EB}" destId="{C7C58006-BC6A-490F-9DC4-FBF297276D6F}" srcOrd="0" destOrd="0" presId="urn:microsoft.com/office/officeart/2005/8/layout/gear1"/>
    <dgm:cxn modelId="{07295C40-9A23-A144-8C4F-25F3B650203C}" type="presOf" srcId="{0ABF281D-8821-46C4-9218-CAA95A2287AC}" destId="{ACDD4F9A-9177-4A7C-9921-306081E73824}" srcOrd="3" destOrd="0" presId="urn:microsoft.com/office/officeart/2005/8/layout/gear1"/>
    <dgm:cxn modelId="{FE80F143-5F37-D342-BD14-40501E7B1562}" type="presOf" srcId="{0ABF281D-8821-46C4-9218-CAA95A2287AC}" destId="{6D85F296-416C-49D6-88C6-1E2467654918}" srcOrd="0" destOrd="0" presId="urn:microsoft.com/office/officeart/2005/8/layout/gear1"/>
    <dgm:cxn modelId="{258FE265-D328-544F-87C3-9297AF3AC7E9}" type="presOf" srcId="{CF0D38E6-88DE-405A-9BBC-63878BFF2ADB}" destId="{E04951DE-B27E-4B40-A9A8-D68193B42489}" srcOrd="2" destOrd="0" presId="urn:microsoft.com/office/officeart/2005/8/layout/gear1"/>
    <dgm:cxn modelId="{59A20372-4FC0-4642-970D-E8126B9D3206}" type="presOf" srcId="{57947645-A2A7-4B61-AB76-DA8F5D697351}" destId="{C7CFCFF9-3BA1-4E7E-AD79-AD2AAFC8BDC7}" srcOrd="0" destOrd="0" presId="urn:microsoft.com/office/officeart/2005/8/layout/gear1"/>
    <dgm:cxn modelId="{112F7A85-3D1C-4D9B-868E-8030ADD3617E}" srcId="{E325E76E-1C3F-4845-AF28-1ACE6DFCD825}" destId="{CF0D38E6-88DE-405A-9BBC-63878BFF2ADB}" srcOrd="0" destOrd="0" parTransId="{BA4DE487-5A85-4ECD-A67C-B50BB8930E53}" sibTransId="{7597FB32-BD7E-4710-846D-FC4C727E03EB}"/>
    <dgm:cxn modelId="{728B3689-03C8-3246-979E-A32B785404B9}" type="presOf" srcId="{0ABF281D-8821-46C4-9218-CAA95A2287AC}" destId="{75E6C8DD-226E-4EF6-9A23-231E6233F76F}" srcOrd="1" destOrd="0" presId="urn:microsoft.com/office/officeart/2005/8/layout/gear1"/>
    <dgm:cxn modelId="{9725BA97-CEBD-4647-A25E-D00FFC6F1AC8}" type="presOf" srcId="{3A4D5EB0-7E0E-4EDE-B600-FF2035622F8D}" destId="{334C45A8-E475-4F3A-B8A4-E66E43219943}" srcOrd="0" destOrd="0" presId="urn:microsoft.com/office/officeart/2005/8/layout/gear1"/>
    <dgm:cxn modelId="{722C00B2-9CF4-4523-81F4-1BE4D7D865C1}" srcId="{E325E76E-1C3F-4845-AF28-1ACE6DFCD825}" destId="{3A4D5EB0-7E0E-4EDE-B600-FF2035622F8D}" srcOrd="1" destOrd="0" parTransId="{EC15D92E-9F9D-483E-B846-7679F7FC6859}" sibTransId="{7E440B74-E170-4E47-9771-426623948876}"/>
    <dgm:cxn modelId="{B6A095B7-DBF0-8A42-B41A-76EFDD836D7A}" type="presOf" srcId="{3A4D5EB0-7E0E-4EDE-B600-FF2035622F8D}" destId="{C952EB5E-C19F-4D9C-9F50-71B44E5AFEF6}" srcOrd="2" destOrd="0" presId="urn:microsoft.com/office/officeart/2005/8/layout/gear1"/>
    <dgm:cxn modelId="{DB0C25BB-86D8-4648-81E7-CE5E45EF0B76}" type="presOf" srcId="{CF0D38E6-88DE-405A-9BBC-63878BFF2ADB}" destId="{E754DB01-A2B8-408C-8A8A-8F97C9DC0BB3}" srcOrd="1" destOrd="0" presId="urn:microsoft.com/office/officeart/2005/8/layout/gear1"/>
    <dgm:cxn modelId="{139B78BF-ABED-C14B-97B6-5A8215914867}" type="presOf" srcId="{0ABF281D-8821-46C4-9218-CAA95A2287AC}" destId="{9DE12607-B2A5-45AF-BAAD-BEFE955BC72A}" srcOrd="2" destOrd="0" presId="urn:microsoft.com/office/officeart/2005/8/layout/gear1"/>
    <dgm:cxn modelId="{AE8DC4C1-DFA1-5143-80B4-2F14FD1A5A2B}" type="presOf" srcId="{E325E76E-1C3F-4845-AF28-1ACE6DFCD825}" destId="{6D047BAE-2DA4-4AB6-89A6-7AD7BFEA8327}" srcOrd="0" destOrd="0" presId="urn:microsoft.com/office/officeart/2005/8/layout/gear1"/>
    <dgm:cxn modelId="{98CAEAFB-AF3D-894D-B5F3-211DE95E703C}" type="presOf" srcId="{7E440B74-E170-4E47-9771-426623948876}" destId="{E0BEEA46-7F0E-4532-BBD2-FBC11A64E834}" srcOrd="0" destOrd="0" presId="urn:microsoft.com/office/officeart/2005/8/layout/gear1"/>
    <dgm:cxn modelId="{20C7A9D6-D9A1-C040-8D88-C2FAAB03BE95}" type="presParOf" srcId="{6D047BAE-2DA4-4AB6-89A6-7AD7BFEA8327}" destId="{AE2F85B7-01C4-4EE9-8797-84D00B879D9C}" srcOrd="0" destOrd="0" presId="urn:microsoft.com/office/officeart/2005/8/layout/gear1"/>
    <dgm:cxn modelId="{CD4E2A8D-598B-7448-9132-1D6FEA24F8BB}" type="presParOf" srcId="{6D047BAE-2DA4-4AB6-89A6-7AD7BFEA8327}" destId="{E754DB01-A2B8-408C-8A8A-8F97C9DC0BB3}" srcOrd="1" destOrd="0" presId="urn:microsoft.com/office/officeart/2005/8/layout/gear1"/>
    <dgm:cxn modelId="{BEB46B03-9555-AC45-A430-269747630E14}" type="presParOf" srcId="{6D047BAE-2DA4-4AB6-89A6-7AD7BFEA8327}" destId="{E04951DE-B27E-4B40-A9A8-D68193B42489}" srcOrd="2" destOrd="0" presId="urn:microsoft.com/office/officeart/2005/8/layout/gear1"/>
    <dgm:cxn modelId="{6E0ABF05-0C31-814B-A721-22D5C2089E3F}" type="presParOf" srcId="{6D047BAE-2DA4-4AB6-89A6-7AD7BFEA8327}" destId="{334C45A8-E475-4F3A-B8A4-E66E43219943}" srcOrd="3" destOrd="0" presId="urn:microsoft.com/office/officeart/2005/8/layout/gear1"/>
    <dgm:cxn modelId="{6019B37E-E2A2-1742-A890-0F666E61B22C}" type="presParOf" srcId="{6D047BAE-2DA4-4AB6-89A6-7AD7BFEA8327}" destId="{30E7C8AF-587F-4B80-B806-722F901D2D69}" srcOrd="4" destOrd="0" presId="urn:microsoft.com/office/officeart/2005/8/layout/gear1"/>
    <dgm:cxn modelId="{5E944D97-A577-1A47-9669-08E1F1BB5EC2}" type="presParOf" srcId="{6D047BAE-2DA4-4AB6-89A6-7AD7BFEA8327}" destId="{C952EB5E-C19F-4D9C-9F50-71B44E5AFEF6}" srcOrd="5" destOrd="0" presId="urn:microsoft.com/office/officeart/2005/8/layout/gear1"/>
    <dgm:cxn modelId="{897B5D8C-6EBA-2E4E-A04E-DB44111A442C}" type="presParOf" srcId="{6D047BAE-2DA4-4AB6-89A6-7AD7BFEA8327}" destId="{6D85F296-416C-49D6-88C6-1E2467654918}" srcOrd="6" destOrd="0" presId="urn:microsoft.com/office/officeart/2005/8/layout/gear1"/>
    <dgm:cxn modelId="{BDED491A-0E2A-CF42-86EB-91F0ADDAF22B}" type="presParOf" srcId="{6D047BAE-2DA4-4AB6-89A6-7AD7BFEA8327}" destId="{75E6C8DD-226E-4EF6-9A23-231E6233F76F}" srcOrd="7" destOrd="0" presId="urn:microsoft.com/office/officeart/2005/8/layout/gear1"/>
    <dgm:cxn modelId="{786488A5-41BA-2F4B-B19A-BDEBD1019673}" type="presParOf" srcId="{6D047BAE-2DA4-4AB6-89A6-7AD7BFEA8327}" destId="{9DE12607-B2A5-45AF-BAAD-BEFE955BC72A}" srcOrd="8" destOrd="0" presId="urn:microsoft.com/office/officeart/2005/8/layout/gear1"/>
    <dgm:cxn modelId="{462C8F5C-C863-E84E-A6EA-BFBA139B17FB}" type="presParOf" srcId="{6D047BAE-2DA4-4AB6-89A6-7AD7BFEA8327}" destId="{ACDD4F9A-9177-4A7C-9921-306081E73824}" srcOrd="9" destOrd="0" presId="urn:microsoft.com/office/officeart/2005/8/layout/gear1"/>
    <dgm:cxn modelId="{D6F17B06-0058-1546-9242-C37E00AFD859}" type="presParOf" srcId="{6D047BAE-2DA4-4AB6-89A6-7AD7BFEA8327}" destId="{C7C58006-BC6A-490F-9DC4-FBF297276D6F}" srcOrd="10" destOrd="0" presId="urn:microsoft.com/office/officeart/2005/8/layout/gear1"/>
    <dgm:cxn modelId="{044B3EA9-3468-FB43-9D74-EA07EA950D75}" type="presParOf" srcId="{6D047BAE-2DA4-4AB6-89A6-7AD7BFEA8327}" destId="{E0BEEA46-7F0E-4532-BBD2-FBC11A64E834}" srcOrd="11" destOrd="0" presId="urn:microsoft.com/office/officeart/2005/8/layout/gear1"/>
    <dgm:cxn modelId="{5A802400-868A-534E-BEE4-945B3A2573FE}" type="presParOf" srcId="{6D047BAE-2DA4-4AB6-89A6-7AD7BFEA8327}" destId="{C7CFCFF9-3BA1-4E7E-AD79-AD2AAFC8BDC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5E76E-1C3F-4845-AF28-1ACE6DFCD82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A4D5EB0-7E0E-4EDE-B600-FF2035622F8D}">
      <dgm:prSet phldrT="[Text]" custT="1"/>
      <dgm:spPr>
        <a:solidFill>
          <a:srgbClr val="093266"/>
        </a:solidFill>
        <a:ln>
          <a:noFill/>
        </a:ln>
      </dgm:spPr>
      <dgm:t>
        <a:bodyPr/>
        <a:lstStyle/>
        <a:p>
          <a:endParaRPr lang="en-CA" sz="2000" b="1" dirty="0"/>
        </a:p>
      </dgm:t>
    </dgm:pt>
    <dgm:pt modelId="{EC15D92E-9F9D-483E-B846-7679F7FC6859}" type="parTrans" cxnId="{722C00B2-9CF4-4523-81F4-1BE4D7D865C1}">
      <dgm:prSet/>
      <dgm:spPr/>
      <dgm:t>
        <a:bodyPr/>
        <a:lstStyle/>
        <a:p>
          <a:endParaRPr lang="en-CA"/>
        </a:p>
      </dgm:t>
    </dgm:pt>
    <dgm:pt modelId="{7E440B74-E170-4E47-9771-426623948876}" type="sibTrans" cxnId="{722C00B2-9CF4-4523-81F4-1BE4D7D865C1}">
      <dgm:prSet/>
      <dgm:spPr>
        <a:solidFill>
          <a:srgbClr val="29C3EC"/>
        </a:solidFill>
      </dgm:spPr>
      <dgm:t>
        <a:bodyPr/>
        <a:lstStyle/>
        <a:p>
          <a:endParaRPr lang="en-CA"/>
        </a:p>
      </dgm:t>
    </dgm:pt>
    <dgm:pt modelId="{0ABF281D-8821-46C4-9218-CAA95A2287AC}">
      <dgm:prSet phldrT="[Text]" custT="1"/>
      <dgm:spPr>
        <a:solidFill>
          <a:srgbClr val="093266"/>
        </a:solidFill>
        <a:ln>
          <a:noFill/>
        </a:ln>
      </dgm:spPr>
      <dgm:t>
        <a:bodyPr/>
        <a:lstStyle/>
        <a:p>
          <a:r>
            <a:rPr lang="en-CA" sz="1600" b="1" dirty="0"/>
            <a:t>-/+</a:t>
          </a:r>
        </a:p>
      </dgm:t>
    </dgm:pt>
    <dgm:pt modelId="{86D6E9C3-95DF-41D7-845A-A22DC7FC41B8}" type="parTrans" cxnId="{3CC99603-8A88-4FAB-98DA-EEE23ABF29F0}">
      <dgm:prSet/>
      <dgm:spPr/>
      <dgm:t>
        <a:bodyPr/>
        <a:lstStyle/>
        <a:p>
          <a:endParaRPr lang="en-CA"/>
        </a:p>
      </dgm:t>
    </dgm:pt>
    <dgm:pt modelId="{57947645-A2A7-4B61-AB76-DA8F5D697351}" type="sibTrans" cxnId="{3CC99603-8A88-4FAB-98DA-EEE23ABF29F0}">
      <dgm:prSet/>
      <dgm:spPr>
        <a:solidFill>
          <a:srgbClr val="29C3EC"/>
        </a:solidFill>
      </dgm:spPr>
      <dgm:t>
        <a:bodyPr/>
        <a:lstStyle/>
        <a:p>
          <a:endParaRPr lang="en-CA"/>
        </a:p>
      </dgm:t>
    </dgm:pt>
    <dgm:pt modelId="{CF0D38E6-88DE-405A-9BBC-63878BFF2ADB}">
      <dgm:prSet phldrT="[Text]" custT="1"/>
      <dgm:spPr>
        <a:solidFill>
          <a:srgbClr val="093266"/>
        </a:solidFill>
        <a:ln>
          <a:noFill/>
        </a:ln>
      </dgm:spPr>
      <dgm:t>
        <a:bodyPr/>
        <a:lstStyle/>
        <a:p>
          <a:r>
            <a:rPr lang="en-CA" sz="2800" b="1" dirty="0"/>
            <a:t>$$</a:t>
          </a:r>
        </a:p>
      </dgm:t>
    </dgm:pt>
    <dgm:pt modelId="{BA4DE487-5A85-4ECD-A67C-B50BB8930E53}" type="parTrans" cxnId="{112F7A85-3D1C-4D9B-868E-8030ADD3617E}">
      <dgm:prSet/>
      <dgm:spPr/>
      <dgm:t>
        <a:bodyPr/>
        <a:lstStyle/>
        <a:p>
          <a:endParaRPr lang="en-CA"/>
        </a:p>
      </dgm:t>
    </dgm:pt>
    <dgm:pt modelId="{7597FB32-BD7E-4710-846D-FC4C727E03EB}" type="sibTrans" cxnId="{112F7A85-3D1C-4D9B-868E-8030ADD3617E}">
      <dgm:prSet/>
      <dgm:spPr>
        <a:solidFill>
          <a:srgbClr val="29C3EC"/>
        </a:solidFill>
      </dgm:spPr>
      <dgm:t>
        <a:bodyPr/>
        <a:lstStyle/>
        <a:p>
          <a:endParaRPr lang="en-CA"/>
        </a:p>
      </dgm:t>
    </dgm:pt>
    <dgm:pt modelId="{6D047BAE-2DA4-4AB6-89A6-7AD7BFEA8327}" type="pres">
      <dgm:prSet presAssocID="{E325E76E-1C3F-4845-AF28-1ACE6DFCD82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2F85B7-01C4-4EE9-8797-84D00B879D9C}" type="pres">
      <dgm:prSet presAssocID="{CF0D38E6-88DE-405A-9BBC-63878BFF2ADB}" presName="gear1" presStyleLbl="node1" presStyleIdx="0" presStyleCnt="3">
        <dgm:presLayoutVars>
          <dgm:chMax val="1"/>
          <dgm:bulletEnabled val="1"/>
        </dgm:presLayoutVars>
      </dgm:prSet>
      <dgm:spPr/>
    </dgm:pt>
    <dgm:pt modelId="{E754DB01-A2B8-408C-8A8A-8F97C9DC0BB3}" type="pres">
      <dgm:prSet presAssocID="{CF0D38E6-88DE-405A-9BBC-63878BFF2ADB}" presName="gear1srcNode" presStyleLbl="node1" presStyleIdx="0" presStyleCnt="3"/>
      <dgm:spPr/>
    </dgm:pt>
    <dgm:pt modelId="{E04951DE-B27E-4B40-A9A8-D68193B42489}" type="pres">
      <dgm:prSet presAssocID="{CF0D38E6-88DE-405A-9BBC-63878BFF2ADB}" presName="gear1dstNode" presStyleLbl="node1" presStyleIdx="0" presStyleCnt="3"/>
      <dgm:spPr/>
    </dgm:pt>
    <dgm:pt modelId="{334C45A8-E475-4F3A-B8A4-E66E43219943}" type="pres">
      <dgm:prSet presAssocID="{3A4D5EB0-7E0E-4EDE-B600-FF2035622F8D}" presName="gear2" presStyleLbl="node1" presStyleIdx="1" presStyleCnt="3" custLinFactNeighborX="-4598" custLinFactNeighborY="-2057">
        <dgm:presLayoutVars>
          <dgm:chMax val="1"/>
          <dgm:bulletEnabled val="1"/>
        </dgm:presLayoutVars>
      </dgm:prSet>
      <dgm:spPr/>
    </dgm:pt>
    <dgm:pt modelId="{30E7C8AF-587F-4B80-B806-722F901D2D69}" type="pres">
      <dgm:prSet presAssocID="{3A4D5EB0-7E0E-4EDE-B600-FF2035622F8D}" presName="gear2srcNode" presStyleLbl="node1" presStyleIdx="1" presStyleCnt="3"/>
      <dgm:spPr/>
    </dgm:pt>
    <dgm:pt modelId="{C952EB5E-C19F-4D9C-9F50-71B44E5AFEF6}" type="pres">
      <dgm:prSet presAssocID="{3A4D5EB0-7E0E-4EDE-B600-FF2035622F8D}" presName="gear2dstNode" presStyleLbl="node1" presStyleIdx="1" presStyleCnt="3"/>
      <dgm:spPr/>
    </dgm:pt>
    <dgm:pt modelId="{6D85F296-416C-49D6-88C6-1E2467654918}" type="pres">
      <dgm:prSet presAssocID="{0ABF281D-8821-46C4-9218-CAA95A2287AC}" presName="gear3" presStyleLbl="node1" presStyleIdx="2" presStyleCnt="3"/>
      <dgm:spPr/>
    </dgm:pt>
    <dgm:pt modelId="{75E6C8DD-226E-4EF6-9A23-231E6233F76F}" type="pres">
      <dgm:prSet presAssocID="{0ABF281D-8821-46C4-9218-CAA95A2287A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DE12607-B2A5-45AF-BAAD-BEFE955BC72A}" type="pres">
      <dgm:prSet presAssocID="{0ABF281D-8821-46C4-9218-CAA95A2287AC}" presName="gear3srcNode" presStyleLbl="node1" presStyleIdx="2" presStyleCnt="3"/>
      <dgm:spPr/>
    </dgm:pt>
    <dgm:pt modelId="{ACDD4F9A-9177-4A7C-9921-306081E73824}" type="pres">
      <dgm:prSet presAssocID="{0ABF281D-8821-46C4-9218-CAA95A2287AC}" presName="gear3dstNode" presStyleLbl="node1" presStyleIdx="2" presStyleCnt="3"/>
      <dgm:spPr/>
    </dgm:pt>
    <dgm:pt modelId="{C7C58006-BC6A-490F-9DC4-FBF297276D6F}" type="pres">
      <dgm:prSet presAssocID="{7597FB32-BD7E-4710-846D-FC4C727E03EB}" presName="connector1" presStyleLbl="sibTrans2D1" presStyleIdx="0" presStyleCnt="3"/>
      <dgm:spPr/>
    </dgm:pt>
    <dgm:pt modelId="{E0BEEA46-7F0E-4532-BBD2-FBC11A64E834}" type="pres">
      <dgm:prSet presAssocID="{7E440B74-E170-4E47-9771-426623948876}" presName="connector2" presStyleLbl="sibTrans2D1" presStyleIdx="1" presStyleCnt="3" custLinFactNeighborX="322"/>
      <dgm:spPr/>
    </dgm:pt>
    <dgm:pt modelId="{C7CFCFF9-3BA1-4E7E-AD79-AD2AAFC8BDC7}" type="pres">
      <dgm:prSet presAssocID="{57947645-A2A7-4B61-AB76-DA8F5D697351}" presName="connector3" presStyleLbl="sibTrans2D1" presStyleIdx="2" presStyleCnt="3"/>
      <dgm:spPr/>
    </dgm:pt>
  </dgm:ptLst>
  <dgm:cxnLst>
    <dgm:cxn modelId="{3CC99603-8A88-4FAB-98DA-EEE23ABF29F0}" srcId="{E325E76E-1C3F-4845-AF28-1ACE6DFCD825}" destId="{0ABF281D-8821-46C4-9218-CAA95A2287AC}" srcOrd="2" destOrd="0" parTransId="{86D6E9C3-95DF-41D7-845A-A22DC7FC41B8}" sibTransId="{57947645-A2A7-4B61-AB76-DA8F5D697351}"/>
    <dgm:cxn modelId="{55248306-FD98-4741-B9AA-32B2DE201A91}" type="presOf" srcId="{0ABF281D-8821-46C4-9218-CAA95A2287AC}" destId="{6D85F296-416C-49D6-88C6-1E2467654918}" srcOrd="0" destOrd="0" presId="urn:microsoft.com/office/officeart/2005/8/layout/gear1"/>
    <dgm:cxn modelId="{6746A120-D7BB-6F42-B18D-5DCFDA25D5A8}" type="presOf" srcId="{CF0D38E6-88DE-405A-9BBC-63878BFF2ADB}" destId="{E04951DE-B27E-4B40-A9A8-D68193B42489}" srcOrd="2" destOrd="0" presId="urn:microsoft.com/office/officeart/2005/8/layout/gear1"/>
    <dgm:cxn modelId="{6EFC0D40-B5E8-8449-B54A-EFCCFA4D7DC8}" type="presOf" srcId="{7597FB32-BD7E-4710-846D-FC4C727E03EB}" destId="{C7C58006-BC6A-490F-9DC4-FBF297276D6F}" srcOrd="0" destOrd="0" presId="urn:microsoft.com/office/officeart/2005/8/layout/gear1"/>
    <dgm:cxn modelId="{86C5B461-57B9-584B-A3B0-278A20EA8B11}" type="presOf" srcId="{3A4D5EB0-7E0E-4EDE-B600-FF2035622F8D}" destId="{30E7C8AF-587F-4B80-B806-722F901D2D69}" srcOrd="1" destOrd="0" presId="urn:microsoft.com/office/officeart/2005/8/layout/gear1"/>
    <dgm:cxn modelId="{7C4AB04A-6678-1E47-97A8-4BA8376954AA}" type="presOf" srcId="{E325E76E-1C3F-4845-AF28-1ACE6DFCD825}" destId="{6D047BAE-2DA4-4AB6-89A6-7AD7BFEA8327}" srcOrd="0" destOrd="0" presId="urn:microsoft.com/office/officeart/2005/8/layout/gear1"/>
    <dgm:cxn modelId="{FE609B78-CB14-434F-88D2-248BFAA53E67}" type="presOf" srcId="{3A4D5EB0-7E0E-4EDE-B600-FF2035622F8D}" destId="{334C45A8-E475-4F3A-B8A4-E66E43219943}" srcOrd="0" destOrd="0" presId="urn:microsoft.com/office/officeart/2005/8/layout/gear1"/>
    <dgm:cxn modelId="{1DBCF678-4317-4549-962A-562F40786805}" type="presOf" srcId="{7E440B74-E170-4E47-9771-426623948876}" destId="{E0BEEA46-7F0E-4532-BBD2-FBC11A64E834}" srcOrd="0" destOrd="0" presId="urn:microsoft.com/office/officeart/2005/8/layout/gear1"/>
    <dgm:cxn modelId="{8B85285A-DE40-6E4B-AFF3-D3A1535716C2}" type="presOf" srcId="{0ABF281D-8821-46C4-9218-CAA95A2287AC}" destId="{ACDD4F9A-9177-4A7C-9921-306081E73824}" srcOrd="3" destOrd="0" presId="urn:microsoft.com/office/officeart/2005/8/layout/gear1"/>
    <dgm:cxn modelId="{112F7A85-3D1C-4D9B-868E-8030ADD3617E}" srcId="{E325E76E-1C3F-4845-AF28-1ACE6DFCD825}" destId="{CF0D38E6-88DE-405A-9BBC-63878BFF2ADB}" srcOrd="0" destOrd="0" parTransId="{BA4DE487-5A85-4ECD-A67C-B50BB8930E53}" sibTransId="{7597FB32-BD7E-4710-846D-FC4C727E03EB}"/>
    <dgm:cxn modelId="{6D298389-3E46-CB43-9419-33DCA4A573A6}" type="presOf" srcId="{57947645-A2A7-4B61-AB76-DA8F5D697351}" destId="{C7CFCFF9-3BA1-4E7E-AD79-AD2AAFC8BDC7}" srcOrd="0" destOrd="0" presId="urn:microsoft.com/office/officeart/2005/8/layout/gear1"/>
    <dgm:cxn modelId="{2A853291-345D-994C-B0D8-D9BD6E58C4CE}" type="presOf" srcId="{0ABF281D-8821-46C4-9218-CAA95A2287AC}" destId="{9DE12607-B2A5-45AF-BAAD-BEFE955BC72A}" srcOrd="2" destOrd="0" presId="urn:microsoft.com/office/officeart/2005/8/layout/gear1"/>
    <dgm:cxn modelId="{38A3BBA5-DB79-D74B-B956-C62021C95C2A}" type="presOf" srcId="{3A4D5EB0-7E0E-4EDE-B600-FF2035622F8D}" destId="{C952EB5E-C19F-4D9C-9F50-71B44E5AFEF6}" srcOrd="2" destOrd="0" presId="urn:microsoft.com/office/officeart/2005/8/layout/gear1"/>
    <dgm:cxn modelId="{722C00B2-9CF4-4523-81F4-1BE4D7D865C1}" srcId="{E325E76E-1C3F-4845-AF28-1ACE6DFCD825}" destId="{3A4D5EB0-7E0E-4EDE-B600-FF2035622F8D}" srcOrd="1" destOrd="0" parTransId="{EC15D92E-9F9D-483E-B846-7679F7FC6859}" sibTransId="{7E440B74-E170-4E47-9771-426623948876}"/>
    <dgm:cxn modelId="{FF540BE2-A475-384C-AB6B-7763D7B6AC4F}" type="presOf" srcId="{0ABF281D-8821-46C4-9218-CAA95A2287AC}" destId="{75E6C8DD-226E-4EF6-9A23-231E6233F76F}" srcOrd="1" destOrd="0" presId="urn:microsoft.com/office/officeart/2005/8/layout/gear1"/>
    <dgm:cxn modelId="{8F8E76E2-D658-DB48-B66F-A878A933BC37}" type="presOf" srcId="{CF0D38E6-88DE-405A-9BBC-63878BFF2ADB}" destId="{AE2F85B7-01C4-4EE9-8797-84D00B879D9C}" srcOrd="0" destOrd="0" presId="urn:microsoft.com/office/officeart/2005/8/layout/gear1"/>
    <dgm:cxn modelId="{1BBEFCF9-797D-064C-9015-81A833D193EE}" type="presOf" srcId="{CF0D38E6-88DE-405A-9BBC-63878BFF2ADB}" destId="{E754DB01-A2B8-408C-8A8A-8F97C9DC0BB3}" srcOrd="1" destOrd="0" presId="urn:microsoft.com/office/officeart/2005/8/layout/gear1"/>
    <dgm:cxn modelId="{7384E1C1-A241-C848-96F3-4E7E36201D92}" type="presParOf" srcId="{6D047BAE-2DA4-4AB6-89A6-7AD7BFEA8327}" destId="{AE2F85B7-01C4-4EE9-8797-84D00B879D9C}" srcOrd="0" destOrd="0" presId="urn:microsoft.com/office/officeart/2005/8/layout/gear1"/>
    <dgm:cxn modelId="{AF620D4E-2DB5-1D45-87CF-B208E41918D2}" type="presParOf" srcId="{6D047BAE-2DA4-4AB6-89A6-7AD7BFEA8327}" destId="{E754DB01-A2B8-408C-8A8A-8F97C9DC0BB3}" srcOrd="1" destOrd="0" presId="urn:microsoft.com/office/officeart/2005/8/layout/gear1"/>
    <dgm:cxn modelId="{A047B49D-BAAE-A543-A1B5-8F6845C0B189}" type="presParOf" srcId="{6D047BAE-2DA4-4AB6-89A6-7AD7BFEA8327}" destId="{E04951DE-B27E-4B40-A9A8-D68193B42489}" srcOrd="2" destOrd="0" presId="urn:microsoft.com/office/officeart/2005/8/layout/gear1"/>
    <dgm:cxn modelId="{8165DA3A-B4A9-034A-B54F-3F0589DD383C}" type="presParOf" srcId="{6D047BAE-2DA4-4AB6-89A6-7AD7BFEA8327}" destId="{334C45A8-E475-4F3A-B8A4-E66E43219943}" srcOrd="3" destOrd="0" presId="urn:microsoft.com/office/officeart/2005/8/layout/gear1"/>
    <dgm:cxn modelId="{B1681C76-428C-8443-8850-706B97B7651D}" type="presParOf" srcId="{6D047BAE-2DA4-4AB6-89A6-7AD7BFEA8327}" destId="{30E7C8AF-587F-4B80-B806-722F901D2D69}" srcOrd="4" destOrd="0" presId="urn:microsoft.com/office/officeart/2005/8/layout/gear1"/>
    <dgm:cxn modelId="{AB5D11C5-F09D-DF4E-A05C-D3C101E21D8F}" type="presParOf" srcId="{6D047BAE-2DA4-4AB6-89A6-7AD7BFEA8327}" destId="{C952EB5E-C19F-4D9C-9F50-71B44E5AFEF6}" srcOrd="5" destOrd="0" presId="urn:microsoft.com/office/officeart/2005/8/layout/gear1"/>
    <dgm:cxn modelId="{EC67E5E2-190E-D144-88C0-B94E582DEA37}" type="presParOf" srcId="{6D047BAE-2DA4-4AB6-89A6-7AD7BFEA8327}" destId="{6D85F296-416C-49D6-88C6-1E2467654918}" srcOrd="6" destOrd="0" presId="urn:microsoft.com/office/officeart/2005/8/layout/gear1"/>
    <dgm:cxn modelId="{5D7D6BFD-0C39-5443-85C8-32979F3F1789}" type="presParOf" srcId="{6D047BAE-2DA4-4AB6-89A6-7AD7BFEA8327}" destId="{75E6C8DD-226E-4EF6-9A23-231E6233F76F}" srcOrd="7" destOrd="0" presId="urn:microsoft.com/office/officeart/2005/8/layout/gear1"/>
    <dgm:cxn modelId="{3B179A08-E362-4149-94C2-EC2744B41AEE}" type="presParOf" srcId="{6D047BAE-2DA4-4AB6-89A6-7AD7BFEA8327}" destId="{9DE12607-B2A5-45AF-BAAD-BEFE955BC72A}" srcOrd="8" destOrd="0" presId="urn:microsoft.com/office/officeart/2005/8/layout/gear1"/>
    <dgm:cxn modelId="{CFFD6CCA-F722-1D46-B7E7-045405D910CE}" type="presParOf" srcId="{6D047BAE-2DA4-4AB6-89A6-7AD7BFEA8327}" destId="{ACDD4F9A-9177-4A7C-9921-306081E73824}" srcOrd="9" destOrd="0" presId="urn:microsoft.com/office/officeart/2005/8/layout/gear1"/>
    <dgm:cxn modelId="{3B5CD137-9DE7-4E4E-AC9F-5E4AAF2A2CB9}" type="presParOf" srcId="{6D047BAE-2DA4-4AB6-89A6-7AD7BFEA8327}" destId="{C7C58006-BC6A-490F-9DC4-FBF297276D6F}" srcOrd="10" destOrd="0" presId="urn:microsoft.com/office/officeart/2005/8/layout/gear1"/>
    <dgm:cxn modelId="{5F47E900-227E-5143-ABDA-2CF7BA0E32F8}" type="presParOf" srcId="{6D047BAE-2DA4-4AB6-89A6-7AD7BFEA8327}" destId="{E0BEEA46-7F0E-4532-BBD2-FBC11A64E834}" srcOrd="11" destOrd="0" presId="urn:microsoft.com/office/officeart/2005/8/layout/gear1"/>
    <dgm:cxn modelId="{7088FDEB-2901-A94A-A965-8BF8FEE2E3A6}" type="presParOf" srcId="{6D047BAE-2DA4-4AB6-89A6-7AD7BFEA8327}" destId="{C7CFCFF9-3BA1-4E7E-AD79-AD2AAFC8BDC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BE2F8-7F35-C04D-A6B5-AB8C2D9F493F}">
      <dsp:nvSpPr>
        <dsp:cNvPr id="0" name=""/>
        <dsp:cNvSpPr/>
      </dsp:nvSpPr>
      <dsp:spPr>
        <a:xfrm>
          <a:off x="788453" y="115969"/>
          <a:ext cx="1097497" cy="10976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93266"/>
        </a:solidFill>
        <a:ln w="38100" cap="flat" cmpd="sng" algn="ctr">
          <a:solidFill>
            <a:srgbClr val="0932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44465A-41F3-FD41-BDC6-6C89D5A00D72}">
      <dsp:nvSpPr>
        <dsp:cNvPr id="0" name=""/>
        <dsp:cNvSpPr/>
      </dsp:nvSpPr>
      <dsp:spPr>
        <a:xfrm>
          <a:off x="1055175" y="475465"/>
          <a:ext cx="609858" cy="30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rPr>
            <a:t>$</a:t>
          </a:r>
        </a:p>
      </dsp:txBody>
      <dsp:txXfrm>
        <a:off x="1055175" y="475465"/>
        <a:ext cx="609858" cy="304856"/>
      </dsp:txXfrm>
    </dsp:sp>
    <dsp:sp modelId="{3C4B51BF-3B0A-D04E-A43B-6FDA0356714B}">
      <dsp:nvSpPr>
        <dsp:cNvPr id="0" name=""/>
        <dsp:cNvSpPr/>
      </dsp:nvSpPr>
      <dsp:spPr>
        <a:xfrm>
          <a:off x="329352" y="822420"/>
          <a:ext cx="1097497" cy="10976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93266"/>
        </a:solidFill>
        <a:ln w="38100" cap="flat" cmpd="sng" algn="ctr">
          <a:solidFill>
            <a:srgbClr val="0932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0FCDA7-5367-F741-8EA0-34FF755320EA}">
      <dsp:nvSpPr>
        <dsp:cNvPr id="0" name=""/>
        <dsp:cNvSpPr/>
      </dsp:nvSpPr>
      <dsp:spPr>
        <a:xfrm>
          <a:off x="481729" y="1220167"/>
          <a:ext cx="609858" cy="30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w Cen MT" charset="0"/>
              <a:ea typeface="Tw Cen MT" charset="0"/>
              <a:cs typeface="Tw Cen MT" charset="0"/>
            </a:rPr>
            <a:t> </a:t>
          </a:r>
          <a:r>
            <a:rPr lang="en-US" sz="3200" b="1" kern="12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rPr>
            <a:t>$</a:t>
          </a:r>
          <a:endParaRPr lang="en-US" sz="3200" kern="1200" dirty="0">
            <a:latin typeface="Tw Cen MT" charset="0"/>
            <a:ea typeface="Tw Cen MT" charset="0"/>
            <a:cs typeface="Tw Cen MT" charset="0"/>
          </a:endParaRPr>
        </a:p>
      </dsp:txBody>
      <dsp:txXfrm>
        <a:off x="481729" y="1220167"/>
        <a:ext cx="609858" cy="304856"/>
      </dsp:txXfrm>
    </dsp:sp>
    <dsp:sp modelId="{4EB071A5-799D-484C-B63E-96F91158F4BE}">
      <dsp:nvSpPr>
        <dsp:cNvPr id="0" name=""/>
        <dsp:cNvSpPr/>
      </dsp:nvSpPr>
      <dsp:spPr>
        <a:xfrm>
          <a:off x="865742" y="1541648"/>
          <a:ext cx="942920" cy="9432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93266"/>
        </a:solidFill>
        <a:ln w="38100" cap="flat" cmpd="sng" algn="ctr">
          <a:solidFill>
            <a:srgbClr val="0932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A3C627-2ACC-064D-8788-8B67CAA124F2}">
      <dsp:nvSpPr>
        <dsp:cNvPr id="0" name=""/>
        <dsp:cNvSpPr/>
      </dsp:nvSpPr>
      <dsp:spPr>
        <a:xfrm>
          <a:off x="1032273" y="1870672"/>
          <a:ext cx="609858" cy="30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w Cen MT" charset="0"/>
              <a:ea typeface="Tw Cen MT" charset="0"/>
              <a:cs typeface="Tw Cen MT" charset="0"/>
            </a:rPr>
            <a:t> </a:t>
          </a:r>
          <a:r>
            <a:rPr lang="en-US" sz="3200" b="1" kern="12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rPr>
            <a:t>$</a:t>
          </a:r>
          <a:endParaRPr lang="en-US" sz="3200" kern="1200" dirty="0">
            <a:latin typeface="Tw Cen MT" charset="0"/>
            <a:ea typeface="Tw Cen MT" charset="0"/>
            <a:cs typeface="Tw Cen MT" charset="0"/>
          </a:endParaRPr>
        </a:p>
      </dsp:txBody>
      <dsp:txXfrm>
        <a:off x="1032273" y="1870672"/>
        <a:ext cx="609858" cy="304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F85B7-01C4-4EE9-8797-84D00B879D9C}">
      <dsp:nvSpPr>
        <dsp:cNvPr id="0" name=""/>
        <dsp:cNvSpPr/>
      </dsp:nvSpPr>
      <dsp:spPr>
        <a:xfrm>
          <a:off x="1340919" y="1275433"/>
          <a:ext cx="1558862" cy="1558862"/>
        </a:xfrm>
        <a:prstGeom prst="gear9">
          <a:avLst/>
        </a:prstGeom>
        <a:solidFill>
          <a:srgbClr val="0932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$$</a:t>
          </a:r>
        </a:p>
      </dsp:txBody>
      <dsp:txXfrm>
        <a:off x="1654320" y="1640589"/>
        <a:ext cx="932060" cy="801287"/>
      </dsp:txXfrm>
    </dsp:sp>
    <dsp:sp modelId="{334C45A8-E475-4F3A-B8A4-E66E43219943}">
      <dsp:nvSpPr>
        <dsp:cNvPr id="0" name=""/>
        <dsp:cNvSpPr/>
      </dsp:nvSpPr>
      <dsp:spPr>
        <a:xfrm>
          <a:off x="433944" y="906974"/>
          <a:ext cx="1133718" cy="1133718"/>
        </a:xfrm>
        <a:prstGeom prst="gear6">
          <a:avLst/>
        </a:prstGeom>
        <a:solidFill>
          <a:srgbClr val="0932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b="1" kern="1200" dirty="0"/>
        </a:p>
      </dsp:txBody>
      <dsp:txXfrm>
        <a:off x="719361" y="1194116"/>
        <a:ext cx="562884" cy="559434"/>
      </dsp:txXfrm>
    </dsp:sp>
    <dsp:sp modelId="{6D85F296-416C-49D6-88C6-1E2467654918}">
      <dsp:nvSpPr>
        <dsp:cNvPr id="0" name=""/>
        <dsp:cNvSpPr/>
      </dsp:nvSpPr>
      <dsp:spPr>
        <a:xfrm rot="20700000">
          <a:off x="1068942" y="124824"/>
          <a:ext cx="1110812" cy="1110812"/>
        </a:xfrm>
        <a:prstGeom prst="gear6">
          <a:avLst/>
        </a:prstGeom>
        <a:solidFill>
          <a:srgbClr val="0932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-/+</a:t>
          </a:r>
        </a:p>
      </dsp:txBody>
      <dsp:txXfrm rot="-20700000">
        <a:off x="1312576" y="368458"/>
        <a:ext cx="623545" cy="623545"/>
      </dsp:txXfrm>
    </dsp:sp>
    <dsp:sp modelId="{C7C58006-BC6A-490F-9DC4-FBF297276D6F}">
      <dsp:nvSpPr>
        <dsp:cNvPr id="0" name=""/>
        <dsp:cNvSpPr/>
      </dsp:nvSpPr>
      <dsp:spPr>
        <a:xfrm>
          <a:off x="1206745" y="1048228"/>
          <a:ext cx="1995344" cy="1995344"/>
        </a:xfrm>
        <a:prstGeom prst="circularArrow">
          <a:avLst>
            <a:gd name="adj1" fmla="val 4687"/>
            <a:gd name="adj2" fmla="val 299029"/>
            <a:gd name="adj3" fmla="val 2471493"/>
            <a:gd name="adj4" fmla="val 15961103"/>
            <a:gd name="adj5" fmla="val 5469"/>
          </a:avLst>
        </a:prstGeom>
        <a:solidFill>
          <a:srgbClr val="29C3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EEA46-7F0E-4532-BBD2-FBC11A64E834}">
      <dsp:nvSpPr>
        <dsp:cNvPr id="0" name=""/>
        <dsp:cNvSpPr/>
      </dsp:nvSpPr>
      <dsp:spPr>
        <a:xfrm>
          <a:off x="237833" y="661962"/>
          <a:ext cx="1449742" cy="14497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29C3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FCFF9-3BA1-4E7E-AD79-AD2AAFC8BDC7}">
      <dsp:nvSpPr>
        <dsp:cNvPr id="0" name=""/>
        <dsp:cNvSpPr/>
      </dsp:nvSpPr>
      <dsp:spPr>
        <a:xfrm>
          <a:off x="812000" y="-112648"/>
          <a:ext cx="1563114" cy="15631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29C3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F85B7-01C4-4EE9-8797-84D00B879D9C}">
      <dsp:nvSpPr>
        <dsp:cNvPr id="0" name=""/>
        <dsp:cNvSpPr/>
      </dsp:nvSpPr>
      <dsp:spPr>
        <a:xfrm>
          <a:off x="911134" y="937087"/>
          <a:ext cx="1113608" cy="1113608"/>
        </a:xfrm>
        <a:prstGeom prst="gear9">
          <a:avLst/>
        </a:prstGeom>
        <a:solidFill>
          <a:srgbClr val="0932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$$</a:t>
          </a:r>
        </a:p>
      </dsp:txBody>
      <dsp:txXfrm>
        <a:off x="1135019" y="1197944"/>
        <a:ext cx="665838" cy="572418"/>
      </dsp:txXfrm>
    </dsp:sp>
    <dsp:sp modelId="{334C45A8-E475-4F3A-B8A4-E66E43219943}">
      <dsp:nvSpPr>
        <dsp:cNvPr id="0" name=""/>
        <dsp:cNvSpPr/>
      </dsp:nvSpPr>
      <dsp:spPr>
        <a:xfrm>
          <a:off x="225977" y="657211"/>
          <a:ext cx="809897" cy="809897"/>
        </a:xfrm>
        <a:prstGeom prst="gear6">
          <a:avLst/>
        </a:prstGeom>
        <a:solidFill>
          <a:srgbClr val="0932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b="1" kern="1200" dirty="0"/>
        </a:p>
      </dsp:txBody>
      <dsp:txXfrm>
        <a:off x="429871" y="862337"/>
        <a:ext cx="402109" cy="399645"/>
      </dsp:txXfrm>
    </dsp:sp>
    <dsp:sp modelId="{6D85F296-416C-49D6-88C6-1E2467654918}">
      <dsp:nvSpPr>
        <dsp:cNvPr id="0" name=""/>
        <dsp:cNvSpPr/>
      </dsp:nvSpPr>
      <dsp:spPr>
        <a:xfrm rot="20700000">
          <a:off x="716841" y="115124"/>
          <a:ext cx="793533" cy="793533"/>
        </a:xfrm>
        <a:prstGeom prst="gear6">
          <a:avLst/>
        </a:prstGeom>
        <a:solidFill>
          <a:srgbClr val="0932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-/+</a:t>
          </a:r>
        </a:p>
      </dsp:txBody>
      <dsp:txXfrm rot="-20700000">
        <a:off x="890886" y="289170"/>
        <a:ext cx="445443" cy="445443"/>
      </dsp:txXfrm>
    </dsp:sp>
    <dsp:sp modelId="{C7C58006-BC6A-490F-9DC4-FBF297276D6F}">
      <dsp:nvSpPr>
        <dsp:cNvPr id="0" name=""/>
        <dsp:cNvSpPr/>
      </dsp:nvSpPr>
      <dsp:spPr>
        <a:xfrm>
          <a:off x="803682" y="781067"/>
          <a:ext cx="1425419" cy="1425419"/>
        </a:xfrm>
        <a:prstGeom prst="circularArrow">
          <a:avLst>
            <a:gd name="adj1" fmla="val 4688"/>
            <a:gd name="adj2" fmla="val 299029"/>
            <a:gd name="adj3" fmla="val 2423089"/>
            <a:gd name="adj4" fmla="val 16078762"/>
            <a:gd name="adj5" fmla="val 5469"/>
          </a:avLst>
        </a:prstGeom>
        <a:solidFill>
          <a:srgbClr val="29C3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EEA46-7F0E-4532-BBD2-FBC11A64E834}">
      <dsp:nvSpPr>
        <dsp:cNvPr id="0" name=""/>
        <dsp:cNvSpPr/>
      </dsp:nvSpPr>
      <dsp:spPr>
        <a:xfrm>
          <a:off x="123120" y="503982"/>
          <a:ext cx="1035656" cy="10356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29C3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FCFF9-3BA1-4E7E-AD79-AD2AAFC8BDC7}">
      <dsp:nvSpPr>
        <dsp:cNvPr id="0" name=""/>
        <dsp:cNvSpPr/>
      </dsp:nvSpPr>
      <dsp:spPr>
        <a:xfrm>
          <a:off x="533289" y="-49378"/>
          <a:ext cx="1116645" cy="11166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29C3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F418-3810-D146-B309-74FF7E87812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9F5-6970-444A-9776-830950B6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7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7C490-06D9-4899-9A6C-6709B2765C6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4F187-9A73-42FB-BC17-EE6814456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4F187-9A73-42FB-BC17-EE6814456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48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2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1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7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63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85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84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58A7-A0A1-4490-86CF-1BC40E7AD7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5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63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75727"/>
            <a:ext cx="6316139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/>
              <a:t>Presentation</a:t>
            </a:r>
            <a:br>
              <a:rPr lang="en-CA" dirty="0"/>
            </a:br>
            <a:r>
              <a:rPr lang="en-CA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368652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Date</a:t>
            </a:r>
          </a:p>
          <a:p>
            <a:r>
              <a:rPr lang="en-CA" dirty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327" y="424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8" name="Picture 7" descr="IISD - Full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40" y="5761700"/>
            <a:ext cx="2171211" cy="9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9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1E0C75-605E-45E9-81C3-16FBB6BB1756}"/>
              </a:ext>
            </a:extLst>
          </p:cNvPr>
          <p:cNvSpPr/>
          <p:nvPr userDrawn="1"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18" y="463953"/>
            <a:ext cx="464357" cy="4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19" y="274638"/>
            <a:ext cx="630381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9C6F-330B-4FF8-B9F6-444DD0E78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AC5B-C1A6-4463-AF3D-19D04E730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ED501-E795-424B-97DE-A15B8248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6118-61E9-40A8-9811-A0B0620244B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FAF4-9210-4A81-9A10-7E046B3B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8E8FF-A7E3-49CA-A090-B3FB83A9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7DA40FC-7BB9-42A5-B538-662B8DE9B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18" y="463953"/>
            <a:ext cx="464357" cy="4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D02D-CD66-4BCB-A252-BD297E6E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E332-684F-46E4-A993-A192C6961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89361-7BD0-4EA9-9A49-5CA069A4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6118-61E9-40A8-9811-A0B0620244B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B6FA1-06E2-4138-A964-E541187C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CABDD-6E40-4415-819E-89FF5343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7416-C972-4AF6-82F7-97A7DEB192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A293CC-917E-419E-BF78-B93B047ED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18" y="463953"/>
            <a:ext cx="464357" cy="4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"/>
            <a:ext cx="10414000" cy="13208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79120" y="2803270"/>
            <a:ext cx="8604251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  <a:latin typeface="Tw Cen MT" panose="020B0602020104020603" pitchFamily="34" charset="0"/>
              </a:defRPr>
            </a:lvl1pPr>
            <a:lvl2pPr marL="742950" indent="-285750">
              <a:buFont typeface="Arial"/>
              <a:buChar char="•"/>
              <a:defRPr sz="1600">
                <a:latin typeface="Tw Cen MT" panose="020B0602020104020603" pitchFamily="34" charset="0"/>
              </a:defRPr>
            </a:lvl2pPr>
            <a:lvl3pPr marL="1200150" indent="-285750">
              <a:buFont typeface="Arial"/>
              <a:buChar char="•"/>
              <a:defRPr sz="1600">
                <a:latin typeface="Tw Cen MT" panose="020B0602020104020603" pitchFamily="34" charset="0"/>
              </a:defRPr>
            </a:lvl3pPr>
            <a:lvl4pPr>
              <a:defRPr sz="1600">
                <a:latin typeface="Tw Cen MT" panose="020B0602020104020603" pitchFamily="34" charset="0"/>
              </a:defRPr>
            </a:lvl4pPr>
            <a:lvl5pPr>
              <a:defRPr sz="16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79120" y="1608168"/>
            <a:ext cx="85344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18" y="463953"/>
            <a:ext cx="464357" cy="464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18" y="463953"/>
            <a:ext cx="464357" cy="4643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3A900C-803F-4F95-A722-23A91C9F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-1"/>
            <a:ext cx="10414000" cy="13208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1A3C8B-2CED-47F5-92E5-C35B53FF9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1608168"/>
            <a:ext cx="85344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19" y="274638"/>
            <a:ext cx="630381" cy="4727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83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63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75727"/>
            <a:ext cx="6316139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/>
              <a:t>Presentation</a:t>
            </a:r>
            <a:br>
              <a:rPr lang="en-CA" dirty="0"/>
            </a:br>
            <a:r>
              <a:rPr lang="en-CA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368652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Date</a:t>
            </a:r>
          </a:p>
          <a:p>
            <a:r>
              <a:rPr lang="en-CA" dirty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327" y="424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051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63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75727"/>
            <a:ext cx="6316139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/>
              <a:t>Presentation</a:t>
            </a:r>
            <a:br>
              <a:rPr lang="en-CA" dirty="0"/>
            </a:br>
            <a:r>
              <a:rPr lang="en-CA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368652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Date</a:t>
            </a:r>
          </a:p>
          <a:p>
            <a:r>
              <a:rPr lang="en-CA" dirty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327" y="424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8" name="Picture 7" descr="IISD - Full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40" y="5761700"/>
            <a:ext cx="2171211" cy="9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"/>
            <a:ext cx="10414000" cy="13208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79120" y="2803270"/>
            <a:ext cx="8604251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  <a:latin typeface="Tw Cen MT" panose="020B0602020104020603" pitchFamily="34" charset="0"/>
              </a:defRPr>
            </a:lvl1pPr>
            <a:lvl2pPr marL="742950" indent="-285750">
              <a:buFont typeface="Arial"/>
              <a:buChar char="•"/>
              <a:defRPr sz="1600">
                <a:latin typeface="Tw Cen MT" panose="020B0602020104020603" pitchFamily="34" charset="0"/>
              </a:defRPr>
            </a:lvl2pPr>
            <a:lvl3pPr marL="1200150" indent="-285750">
              <a:buFont typeface="Arial"/>
              <a:buChar char="•"/>
              <a:defRPr sz="1600">
                <a:latin typeface="Tw Cen MT" panose="020B0602020104020603" pitchFamily="34" charset="0"/>
              </a:defRPr>
            </a:lvl3pPr>
            <a:lvl4pPr>
              <a:defRPr sz="1600">
                <a:latin typeface="Tw Cen MT" panose="020B0602020104020603" pitchFamily="34" charset="0"/>
              </a:defRPr>
            </a:lvl4pPr>
            <a:lvl5pPr>
              <a:defRPr sz="16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79120" y="1608168"/>
            <a:ext cx="85344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18" y="463953"/>
            <a:ext cx="464357" cy="4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8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18" y="463953"/>
            <a:ext cx="464357" cy="46435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542925" y="6404937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 dirty="0">
                <a:solidFill>
                  <a:srgbClr val="093266"/>
                </a:solidFill>
              </a:rPr>
              <a:t>Presentation Title 	Presentation Date</a:t>
            </a:r>
          </a:p>
          <a:p>
            <a:endParaRPr lang="en-US" sz="1000" dirty="0">
              <a:solidFill>
                <a:srgbClr val="09326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3A900C-803F-4F95-A722-23A91C9F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-1"/>
            <a:ext cx="10414000" cy="13208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1A3C8B-2CED-47F5-92E5-C35B53FF9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1608168"/>
            <a:ext cx="85344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60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8124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1414"/>
            <a:ext cx="109728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86" r:id="rId5"/>
    <p:sldLayoutId id="2147483688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93266"/>
          </a:solidFill>
          <a:latin typeface="Tw Cen MT" panose="020B0602020104020603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29C3EC"/>
          </a:solidFill>
          <a:latin typeface="Tw Cen MT" panose="020B0602020104020603" pitchFamily="34" charset="0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8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8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8124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1414"/>
            <a:ext cx="109728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5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93266"/>
          </a:solidFill>
          <a:latin typeface="Tw Cen MT" panose="020B0602020104020603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29C3EC"/>
          </a:solidFill>
          <a:latin typeface="Tw Cen MT" panose="020B0602020104020603" pitchFamily="34" charset="0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8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8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1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 descr="A group of people standing on top of a snow covered mountain&#10;&#10;Description automatically generated">
            <a:extLst>
              <a:ext uri="{FF2B5EF4-FFF2-40B4-BE49-F238E27FC236}">
                <a16:creationId xmlns:a16="http://schemas.microsoft.com/office/drawing/2014/main" id="{60CDC36E-60B3-42CE-B71A-EB81EA650E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1246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9023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IISD - Full Logo.eps">
            <a:extLst>
              <a:ext uri="{FF2B5EF4-FFF2-40B4-BE49-F238E27FC236}">
                <a16:creationId xmlns:a16="http://schemas.microsoft.com/office/drawing/2014/main" id="{4F0D5DEF-1D05-4B58-9D00-46A58DF90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85" y="5963256"/>
            <a:ext cx="1894213" cy="808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246A4-C9FB-4007-B0A2-71D05741A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35" y="5826898"/>
            <a:ext cx="1507775" cy="843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991277"/>
            <a:ext cx="224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charset="0"/>
                <a:ea typeface="Tw Cen MT" charset="0"/>
                <a:cs typeface="Tw Cen MT" charset="0"/>
              </a:rPr>
              <a:t>December 2019</a:t>
            </a:r>
          </a:p>
          <a:p>
            <a:r>
              <a:rPr lang="en-US" sz="1200" dirty="0">
                <a:latin typeface="Tw Cen MT" charset="0"/>
                <a:ea typeface="Tw Cen MT" charset="0"/>
                <a:cs typeface="Tw Cen MT" charset="0"/>
              </a:rPr>
              <a:t>Abigail Schlageter</a:t>
            </a:r>
          </a:p>
          <a:p>
            <a:endParaRPr lang="en-US" sz="12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BBC4AA0B-5901-4E76-9BB1-03079F26868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832" y="2945828"/>
            <a:ext cx="7194176" cy="138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" name="Picture 30" descr="IISD Shape.eps">
            <a:extLst>
              <a:ext uri="{FF2B5EF4-FFF2-40B4-BE49-F238E27FC236}">
                <a16:creationId xmlns:a16="http://schemas.microsoft.com/office/drawing/2014/main" id="{D697C0AE-3E07-48A3-BE13-C4D0C85F3E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3"/>
          <a:stretch/>
        </p:blipFill>
        <p:spPr>
          <a:xfrm>
            <a:off x="0" y="1387338"/>
            <a:ext cx="11201400" cy="2771005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69705F-B0F6-4879-84B7-FA1AA0D74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1696344"/>
            <a:ext cx="2754086" cy="6893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452" y="2570409"/>
            <a:ext cx="10842626" cy="1718562"/>
          </a:xfrm>
          <a:noFill/>
        </p:spPr>
        <p:txBody>
          <a:bodyPr anchor="t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A Database of Infrastructure Externalities:</a:t>
            </a:r>
            <a:br>
              <a:rPr lang="en-US" sz="4000" dirty="0">
                <a:solidFill>
                  <a:schemeClr val="bg1"/>
                </a:solidFill>
                <a:latin typeface="Tw Cen MT Condensed" charset="0"/>
                <a:ea typeface="Tw Cen MT Condensed" charset="0"/>
                <a:cs typeface="Tw Cen MT Condensed" charset="0"/>
              </a:rPr>
            </a:br>
            <a:r>
              <a:rPr lang="en-US" sz="28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Estimating the Societal Impacts of Infrastructure Projects</a:t>
            </a:r>
            <a:br>
              <a:rPr lang="en-US" sz="36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</a:br>
            <a:br>
              <a:rPr lang="en-US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endParaRPr lang="en-US" sz="3600" b="1" noProof="0" dirty="0">
              <a:solidFill>
                <a:srgbClr val="08326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7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5" y="963877"/>
            <a:ext cx="4332732" cy="52812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dirty="0"/>
              <a:t>How does the database </a:t>
            </a:r>
            <a:br>
              <a:rPr lang="en-US" sz="3600" b="0" dirty="0"/>
            </a:br>
            <a:r>
              <a:rPr lang="en-US" sz="3600" b="0" dirty="0"/>
              <a:t>function?</a:t>
            </a:r>
            <a:br>
              <a:rPr lang="en-US" sz="3600" i="1" noProof="0" dirty="0">
                <a:solidFill>
                  <a:schemeClr val="accent1"/>
                </a:solidFill>
                <a:cs typeface="Arial" panose="020B0604020202020204" pitchFamily="34" charset="0"/>
              </a:rPr>
            </a:br>
            <a:endParaRPr lang="en-US" sz="3600" i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C2F39D5-835B-46DA-B9AC-5E1F0C334E82}"/>
              </a:ext>
            </a:extLst>
          </p:cNvPr>
          <p:cNvSpPr txBox="1">
            <a:spLocks/>
          </p:cNvSpPr>
          <p:nvPr/>
        </p:nvSpPr>
        <p:spPr>
          <a:xfrm>
            <a:off x="5072173" y="1927865"/>
            <a:ext cx="4285586" cy="2815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Tw Cen MT" panose="020B0602020104020603" pitchFamily="34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29C3EC"/>
                </a:solidFill>
                <a:effectLst/>
                <a:uLnTx/>
                <a:uFillTx/>
              </a:rPr>
              <a:t>Ability to Filter </a:t>
            </a:r>
            <a:r>
              <a:rPr lang="en-CA" sz="3200" b="1" dirty="0"/>
              <a:t>B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29C3EC"/>
                </a:solidFill>
                <a:effectLst/>
                <a:uLnTx/>
                <a:uFillTx/>
              </a:rPr>
              <a:t>y: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29C3EC"/>
              </a:solidFill>
              <a:effectLst/>
              <a:uLnTx/>
              <a:uFillTx/>
            </a:endParaRPr>
          </a:p>
          <a:p>
            <a:pPr lvl="1">
              <a:spcBef>
                <a:spcPts val="0"/>
              </a:spcBef>
              <a:defRPr/>
            </a:pPr>
            <a:r>
              <a:rPr kumimoji="0" lang="en-CA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charset="0"/>
                <a:ea typeface="Tw Cen MT Condensed" charset="0"/>
                <a:cs typeface="Tw Cen MT Condensed" charset="0"/>
              </a:rPr>
              <a:t>Infrastructure</a:t>
            </a:r>
            <a:r>
              <a:rPr kumimoji="0" lang="en-CA" sz="28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charset="0"/>
                <a:ea typeface="Tw Cen MT Condensed" charset="0"/>
                <a:cs typeface="Tw Cen MT Condensed" charset="0"/>
              </a:rPr>
              <a:t> type</a:t>
            </a:r>
          </a:p>
          <a:p>
            <a:pPr lvl="1">
              <a:spcBef>
                <a:spcPts val="0"/>
              </a:spcBef>
              <a:defRPr/>
            </a:pPr>
            <a:endParaRPr kumimoji="0" lang="en-CA" sz="1200" i="0" u="none" strike="noStrike" kern="1200" cap="none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CA" sz="2800" noProof="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Externality type</a:t>
            </a:r>
          </a:p>
          <a:p>
            <a:pPr lvl="1">
              <a:spcBef>
                <a:spcPts val="0"/>
              </a:spcBef>
              <a:defRPr/>
            </a:pPr>
            <a:endParaRPr lang="en-CA" sz="1200" noProof="0" dirty="0">
              <a:solidFill>
                <a:schemeClr val="bg1">
                  <a:lumMod val="50000"/>
                </a:schemeClr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lvl="1">
              <a:spcBef>
                <a:spcPts val="0"/>
              </a:spcBef>
              <a:defRPr/>
            </a:pPr>
            <a:r>
              <a:rPr kumimoji="0" lang="en-CA" sz="2800" i="0" u="none" strike="noStrike" kern="1200" cap="none" spc="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charset="0"/>
                <a:ea typeface="Tw Cen MT Condensed" charset="0"/>
                <a:cs typeface="Tw Cen MT Condensed" charset="0"/>
              </a:rPr>
              <a:t>Stage of the project </a:t>
            </a:r>
            <a:r>
              <a:rPr lang="en-CA" sz="28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l</a:t>
            </a:r>
            <a:r>
              <a:rPr kumimoji="0" lang="en-CA" sz="2800" i="0" u="none" strike="noStrike" kern="1200" cap="none" spc="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charset="0"/>
                <a:ea typeface="Tw Cen MT Condensed" charset="0"/>
                <a:cs typeface="Tw Cen MT Condensed" charset="0"/>
              </a:rPr>
              <a:t>ife in</a:t>
            </a:r>
            <a:br>
              <a:rPr kumimoji="0" lang="en-CA" sz="2800" i="0" u="none" strike="noStrike" kern="1200" cap="none" spc="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charset="0"/>
                <a:ea typeface="Tw Cen MT Condensed" charset="0"/>
                <a:cs typeface="Tw Cen MT Condensed" charset="0"/>
              </a:rPr>
            </a:br>
            <a:r>
              <a:rPr kumimoji="0" lang="en-CA" sz="2800" i="0" u="none" strike="noStrike" kern="1200" cap="none" spc="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charset="0"/>
                <a:ea typeface="Tw Cen MT Condensed" charset="0"/>
                <a:cs typeface="Tw Cen MT Condensed" charset="0"/>
              </a:rPr>
              <a:t>which the cost is incurred </a:t>
            </a:r>
            <a:r>
              <a:rPr kumimoji="0" lang="en-CA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charset="0"/>
                <a:ea typeface="Tw Cen MT Condensed" charset="0"/>
                <a:cs typeface="Tw Cen MT Condensed" charset="0"/>
              </a:rPr>
              <a:t> </a:t>
            </a:r>
          </a:p>
        </p:txBody>
      </p:sp>
      <p:grpSp>
        <p:nvGrpSpPr>
          <p:cNvPr id="8" name="Gruppieren 5">
            <a:extLst>
              <a:ext uri="{FF2B5EF4-FFF2-40B4-BE49-F238E27FC236}">
                <a16:creationId xmlns:a16="http://schemas.microsoft.com/office/drawing/2014/main" id="{65D12B42-EBAA-4DF0-8056-21C5B3E0A0B6}"/>
              </a:ext>
            </a:extLst>
          </p:cNvPr>
          <p:cNvGrpSpPr/>
          <p:nvPr/>
        </p:nvGrpSpPr>
        <p:grpSpPr>
          <a:xfrm>
            <a:off x="8595361" y="3604517"/>
            <a:ext cx="2965268" cy="2834296"/>
            <a:chOff x="3891417" y="3791164"/>
            <a:chExt cx="4954631" cy="2829609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402CDA34-0A6E-47C4-8212-D43E634917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59710170"/>
                </p:ext>
              </p:extLst>
            </p:nvPr>
          </p:nvGraphicFramePr>
          <p:xfrm>
            <a:off x="3891417" y="3791164"/>
            <a:ext cx="4954631" cy="28296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2" name="Grafik 9" descr="Stadt">
              <a:extLst>
                <a:ext uri="{FF2B5EF4-FFF2-40B4-BE49-F238E27FC236}">
                  <a16:creationId xmlns:a16="http://schemas.microsoft.com/office/drawing/2014/main" id="{035C1BEB-CFFF-4790-AFFE-44DC9C6E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65298" y="4928019"/>
              <a:ext cx="622508" cy="622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42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43" y="372979"/>
            <a:ext cx="690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Database Structure: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9737" y="653898"/>
            <a:ext cx="400651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A:</a:t>
            </a:r>
            <a:r>
              <a:rPr lang="en-US" sz="2800" b="1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 </a:t>
            </a: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Identifies externality being evaluated</a:t>
            </a:r>
          </a:p>
          <a:p>
            <a:pPr algn="ctr"/>
            <a:endParaRPr lang="en-US" sz="28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B: </a:t>
            </a: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Provides supplementary information on externality</a:t>
            </a:r>
          </a:p>
          <a:p>
            <a:pPr algn="ctr"/>
            <a:endParaRPr lang="en-US" sz="28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C: </a:t>
            </a: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Identifies the parameter </a:t>
            </a:r>
          </a:p>
          <a:p>
            <a:pPr algn="ctr"/>
            <a:endParaRPr lang="en-US" sz="28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D: </a:t>
            </a: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Identifies the unit and currency </a:t>
            </a:r>
          </a:p>
          <a:p>
            <a:pPr algn="ctr"/>
            <a:endParaRPr lang="en-US" sz="28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E: </a:t>
            </a: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identifies the corresponding value of the externality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3" y="989890"/>
            <a:ext cx="6797174" cy="54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9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1232" y="1121120"/>
            <a:ext cx="39265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F:</a:t>
            </a:r>
          </a:p>
          <a:p>
            <a:pPr algn="ctr"/>
            <a:r>
              <a:rPr lang="en-US" sz="24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Information about the source, the value and how the value was obtained</a:t>
            </a:r>
          </a:p>
          <a:p>
            <a:pPr algn="ctr"/>
            <a:endParaRPr lang="en-US" sz="24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Columns G and H:</a:t>
            </a:r>
          </a:p>
          <a:p>
            <a:pPr algn="ctr"/>
            <a:r>
              <a:rPr lang="en-US" sz="24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Linked sources</a:t>
            </a:r>
          </a:p>
          <a:p>
            <a:pPr algn="ctr"/>
            <a:endParaRPr lang="en-US" sz="24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I:</a:t>
            </a:r>
          </a:p>
          <a:p>
            <a:pPr algn="ctr"/>
            <a:r>
              <a:rPr lang="en-US" sz="24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Region (if value or case study are region-specific)</a:t>
            </a: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A28FFA-4B5B-4B4D-BD22-5EC4A6B0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7" y="1041258"/>
            <a:ext cx="7270893" cy="45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7605" y="49267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Columns J-P: </a:t>
            </a:r>
            <a:r>
              <a:rPr lang="en-US" sz="32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Indicate which infrastructure type is impacted</a:t>
            </a:r>
          </a:p>
        </p:txBody>
      </p:sp>
      <p:pic>
        <p:nvPicPr>
          <p:cNvPr id="4" name="Graphic 5" descr="Truck">
            <a:extLst>
              <a:ext uri="{FF2B5EF4-FFF2-40B4-BE49-F238E27FC236}">
                <a16:creationId xmlns:a16="http://schemas.microsoft.com/office/drawing/2014/main" id="{C88B078B-0A70-45E6-9BC4-7BEF49B82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605" y="445221"/>
            <a:ext cx="1188650" cy="1188650"/>
          </a:xfrm>
          <a:prstGeom prst="rect">
            <a:avLst/>
          </a:prstGeom>
        </p:spPr>
      </p:pic>
      <p:pic>
        <p:nvPicPr>
          <p:cNvPr id="5" name="Graphic 7" descr="Shower">
            <a:extLst>
              <a:ext uri="{FF2B5EF4-FFF2-40B4-BE49-F238E27FC236}">
                <a16:creationId xmlns:a16="http://schemas.microsoft.com/office/drawing/2014/main" id="{5FFD3DBF-B26C-45A3-97C8-ED347117D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605" y="1633871"/>
            <a:ext cx="1087958" cy="1087958"/>
          </a:xfrm>
          <a:prstGeom prst="rect">
            <a:avLst/>
          </a:prstGeom>
        </p:spPr>
      </p:pic>
      <p:pic>
        <p:nvPicPr>
          <p:cNvPr id="6" name="Graphic 9" descr="Power">
            <a:extLst>
              <a:ext uri="{FF2B5EF4-FFF2-40B4-BE49-F238E27FC236}">
                <a16:creationId xmlns:a16="http://schemas.microsoft.com/office/drawing/2014/main" id="{800948C3-1357-49E0-93B3-C105141AD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43" y="2965652"/>
            <a:ext cx="1069682" cy="1069682"/>
          </a:xfrm>
          <a:prstGeom prst="rect">
            <a:avLst/>
          </a:prstGeom>
        </p:spPr>
      </p:pic>
      <p:pic>
        <p:nvPicPr>
          <p:cNvPr id="10" name="Graphic 11" descr="Plant">
            <a:extLst>
              <a:ext uri="{FF2B5EF4-FFF2-40B4-BE49-F238E27FC236}">
                <a16:creationId xmlns:a16="http://schemas.microsoft.com/office/drawing/2014/main" id="{9C969A3E-755B-49F2-B47A-2B5170BF8A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881" y="4279157"/>
            <a:ext cx="1069682" cy="1069682"/>
          </a:xfrm>
          <a:prstGeom prst="rect">
            <a:avLst/>
          </a:prstGeom>
        </p:spPr>
      </p:pic>
      <p:pic>
        <p:nvPicPr>
          <p:cNvPr id="11" name="Graphic 6" descr="City">
            <a:extLst>
              <a:ext uri="{FF2B5EF4-FFF2-40B4-BE49-F238E27FC236}">
                <a16:creationId xmlns:a16="http://schemas.microsoft.com/office/drawing/2014/main" id="{592D67A0-FD45-4805-A0F3-3EC16FC59B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414" y="5367115"/>
            <a:ext cx="1196339" cy="1196339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8EE85DC1-0045-4B71-B274-E55177013A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01" y="1099554"/>
            <a:ext cx="6558269" cy="54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 txBox="1">
            <a:spLocks/>
          </p:cNvSpPr>
          <p:nvPr/>
        </p:nvSpPr>
        <p:spPr>
          <a:xfrm>
            <a:off x="0" y="58994"/>
            <a:ext cx="12192000" cy="6858000"/>
          </a:xfrm>
          <a:prstGeom prst="rect">
            <a:avLst/>
          </a:prstGeom>
        </p:spPr>
      </p:sp>
      <p:sp>
        <p:nvSpPr>
          <p:cNvPr id="4" name="Picture Placeholder 1"/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</p:spPr>
      </p:sp>
      <p:sp>
        <p:nvSpPr>
          <p:cNvPr id="7" name="TextBox 6"/>
          <p:cNvSpPr txBox="1"/>
          <p:nvPr/>
        </p:nvSpPr>
        <p:spPr>
          <a:xfrm>
            <a:off x="7126706" y="1184266"/>
            <a:ext cx="361096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Columns Q-S:</a:t>
            </a:r>
          </a:p>
          <a:p>
            <a:endParaRPr lang="en-US" sz="3200" dirty="0">
              <a:solidFill>
                <a:srgbClr val="093266"/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r>
              <a:rPr lang="en-US" sz="28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Indicate in which part of the </a:t>
            </a:r>
          </a:p>
          <a:p>
            <a:r>
              <a:rPr lang="en-US" sz="28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infrastructure project’s life               the cost is incurred: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Construction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Operation and management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Decommissioning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88" y="339213"/>
            <a:ext cx="3312391" cy="61500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117DBC-AA48-4970-BE68-A710AC307E3E}"/>
              </a:ext>
            </a:extLst>
          </p:cNvPr>
          <p:cNvGrpSpPr/>
          <p:nvPr/>
        </p:nvGrpSpPr>
        <p:grpSpPr>
          <a:xfrm>
            <a:off x="5539829" y="843129"/>
            <a:ext cx="863927" cy="5142244"/>
            <a:chOff x="690073" y="1516698"/>
            <a:chExt cx="863927" cy="5142244"/>
          </a:xfrm>
        </p:grpSpPr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AB5FD674-77B3-4215-B706-E105015C3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516698"/>
              <a:ext cx="792000" cy="79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F74287-0BC2-4CF3-8A2D-1EB078055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0" y="2604259"/>
              <a:ext cx="793760" cy="792000"/>
            </a:xfrm>
            <a:prstGeom prst="rect">
              <a:avLst/>
            </a:prstGeom>
          </p:spPr>
        </p:pic>
        <p:pic>
          <p:nvPicPr>
            <p:cNvPr id="11" name="Picture 1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139D1E29-117B-4427-8717-2CE1BE70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64" y="3691820"/>
              <a:ext cx="793760" cy="792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9E86F1-D33F-4AD0-B9F0-04135EE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56" y="4779381"/>
              <a:ext cx="790244" cy="792000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F7DC9A4-AA2E-460B-BA04-6D40539A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73" y="5866942"/>
              <a:ext cx="849951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890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4698" y="288758"/>
            <a:ext cx="39946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Within Climate Risk Tab:</a:t>
            </a:r>
          </a:p>
          <a:p>
            <a:pPr algn="ctr"/>
            <a:endParaRPr lang="en-US" sz="1600" b="1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 Column Q:</a:t>
            </a:r>
          </a:p>
          <a:p>
            <a:pPr algn="ctr"/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Emissions scenario corresponding</a:t>
            </a:r>
            <a:b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</a:b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to value </a:t>
            </a:r>
          </a:p>
          <a:p>
            <a:pPr algn="ctr"/>
            <a:endParaRPr lang="en-US" sz="2400" b="1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R: </a:t>
            </a:r>
          </a:p>
          <a:p>
            <a:pPr algn="ctr"/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Identifies if the value can be linked</a:t>
            </a:r>
            <a:b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</a:b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to a Copernicus dataset</a:t>
            </a:r>
          </a:p>
          <a:p>
            <a:pPr algn="ctr"/>
            <a:endParaRPr lang="en-US" sz="2800" b="1" dirty="0">
              <a:solidFill>
                <a:srgbClr val="093266"/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algn="ctr"/>
            <a:r>
              <a:rPr lang="en-US" sz="28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Column S-U:</a:t>
            </a:r>
          </a:p>
          <a:p>
            <a:pPr algn="ctr"/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The title of the relevant Copernicus dataset, the values that correspond and the units associated with these values. </a:t>
            </a:r>
          </a:p>
          <a:p>
            <a:endParaRPr lang="en-US" sz="3200" dirty="0">
              <a:solidFill>
                <a:srgbClr val="093266"/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58D2D7-0927-44CE-ADF8-49038FCD2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" y="1704096"/>
            <a:ext cx="7513877" cy="3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287359"/>
            <a:ext cx="10414000" cy="1320809"/>
          </a:xfrm>
        </p:spPr>
        <p:txBody>
          <a:bodyPr/>
          <a:lstStyle/>
          <a:p>
            <a:r>
              <a:rPr lang="en-US" sz="4400" dirty="0"/>
              <a:t>Example of Database’s Application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2071" y="2537926"/>
            <a:ext cx="3330089" cy="3866369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09326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93913" y="1239412"/>
            <a:ext cx="11170920" cy="78210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Scenario: Comparing Wind Energy and Coal-Powered Energy Sources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823635" y="2261304"/>
            <a:ext cx="4736994" cy="379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Tw Cen MT" panose="020B0602020104020603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Tw Cen MT" panose="020B0602020104020603" pitchFamily="34" charset="0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Tw Cen MT" panose="020B0602020104020603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Tw Cen MT" panose="020B0602020104020603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Tw Cen MT" panose="020B0602020104020603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romanLcParenBoth"/>
            </a:pPr>
            <a:r>
              <a:rPr lang="en-US" sz="2400" dirty="0">
                <a:solidFill>
                  <a:srgbClr val="093266"/>
                </a:solidFill>
              </a:rPr>
              <a:t>Select tab related to</a:t>
            </a:r>
            <a:br>
              <a:rPr lang="en-US" sz="2400" dirty="0">
                <a:solidFill>
                  <a:srgbClr val="093266"/>
                </a:solidFill>
              </a:rPr>
            </a:br>
            <a:r>
              <a:rPr lang="en-US" sz="2400" dirty="0">
                <a:solidFill>
                  <a:srgbClr val="093266"/>
                </a:solidFill>
              </a:rPr>
              <a:t>externality type:</a:t>
            </a:r>
            <a:br>
              <a:rPr lang="en-US" sz="2400" dirty="0">
                <a:solidFill>
                  <a:srgbClr val="093266"/>
                </a:solidFill>
              </a:rPr>
            </a:br>
            <a:r>
              <a:rPr lang="en-US" sz="2400" dirty="0">
                <a:solidFill>
                  <a:srgbClr val="093266"/>
                </a:solidFill>
              </a:rPr>
              <a:t>e.g. </a:t>
            </a:r>
            <a:r>
              <a:rPr lang="en-US" sz="3200" dirty="0">
                <a:solidFill>
                  <a:srgbClr val="093266"/>
                </a:solidFill>
              </a:rPr>
              <a:t>Environmental</a:t>
            </a:r>
          </a:p>
          <a:p>
            <a:pPr algn="ctr"/>
            <a:endParaRPr lang="en-US" sz="2400" dirty="0">
              <a:solidFill>
                <a:srgbClr val="093266"/>
              </a:solidFill>
            </a:endParaRPr>
          </a:p>
          <a:p>
            <a:pPr marL="514350" indent="-514350" algn="ctr">
              <a:buAutoNum type="romanLcParenBoth" startAt="2"/>
            </a:pPr>
            <a:r>
              <a:rPr lang="en-US" sz="2400" dirty="0">
                <a:solidFill>
                  <a:srgbClr val="093266"/>
                </a:solidFill>
              </a:rPr>
              <a:t>Filter by infrastructure type (Columns J-P):</a:t>
            </a:r>
            <a:br>
              <a:rPr lang="en-US" sz="2400" dirty="0">
                <a:solidFill>
                  <a:srgbClr val="093266"/>
                </a:solidFill>
              </a:rPr>
            </a:br>
            <a:r>
              <a:rPr lang="en-US" sz="2400" dirty="0">
                <a:solidFill>
                  <a:srgbClr val="093266"/>
                </a:solidFill>
              </a:rPr>
              <a:t>e.g. </a:t>
            </a:r>
            <a:r>
              <a:rPr lang="en-US" sz="3200" dirty="0">
                <a:solidFill>
                  <a:srgbClr val="093266"/>
                </a:solidFill>
              </a:rPr>
              <a:t>energy infrastructure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774257"/>
            <a:ext cx="5918245" cy="4773832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 rot="1672588" flipH="1">
            <a:off x="1749987" y="2192956"/>
            <a:ext cx="253758" cy="928511"/>
          </a:xfrm>
          <a:prstGeom prst="upArrow">
            <a:avLst/>
          </a:prstGeom>
          <a:solidFill>
            <a:srgbClr val="11C1FF"/>
          </a:solidFill>
          <a:ln>
            <a:solidFill>
              <a:srgbClr val="11C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9301988">
            <a:off x="1074560" y="5560839"/>
            <a:ext cx="252378" cy="857527"/>
          </a:xfrm>
          <a:prstGeom prst="downArrow">
            <a:avLst/>
          </a:prstGeom>
          <a:solidFill>
            <a:srgbClr val="11C1FF"/>
          </a:solidFill>
          <a:ln>
            <a:solidFill>
              <a:srgbClr val="11C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6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1602" y="1511855"/>
            <a:ext cx="35890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(iii) Filter by externality type that is of interest    (Column A):</a:t>
            </a:r>
          </a:p>
          <a:p>
            <a:pPr algn="ctr"/>
            <a:endParaRPr lang="en-US" sz="28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e.g. </a:t>
            </a:r>
            <a:r>
              <a:rPr lang="en-US" sz="36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air pollution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D12B42-EBAA-4DF0-8056-21C5B3E0A0B6}"/>
              </a:ext>
            </a:extLst>
          </p:cNvPr>
          <p:cNvGrpSpPr/>
          <p:nvPr/>
        </p:nvGrpSpPr>
        <p:grpSpPr>
          <a:xfrm>
            <a:off x="9606112" y="4389120"/>
            <a:ext cx="2024743" cy="2076650"/>
            <a:chOff x="3891417" y="3791164"/>
            <a:chExt cx="4954631" cy="2829609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402CDA34-0A6E-47C4-8212-D43E634917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5761853"/>
                </p:ext>
              </p:extLst>
            </p:nvPr>
          </p:nvGraphicFramePr>
          <p:xfrm>
            <a:off x="3891417" y="3791164"/>
            <a:ext cx="4954631" cy="28296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Grafik 9" descr="Stadt">
              <a:extLst>
                <a:ext uri="{FF2B5EF4-FFF2-40B4-BE49-F238E27FC236}">
                  <a16:creationId xmlns:a16="http://schemas.microsoft.com/office/drawing/2014/main" id="{035C1BEB-CFFF-4790-AFFE-44DC9C6E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65298" y="4928019"/>
              <a:ext cx="622508" cy="622507"/>
            </a:xfrm>
            <a:prstGeom prst="rect">
              <a:avLst/>
            </a:prstGeom>
          </p:spPr>
        </p:pic>
      </p:grp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FAB093-C33D-4864-987A-1934632C20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3" y="1593786"/>
            <a:ext cx="6935168" cy="382005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823879">
            <a:off x="1276718" y="2080794"/>
            <a:ext cx="318169" cy="1119497"/>
          </a:xfrm>
          <a:prstGeom prst="upArrow">
            <a:avLst/>
          </a:prstGeom>
          <a:solidFill>
            <a:srgbClr val="11C1FF"/>
          </a:solidFill>
          <a:ln>
            <a:solidFill>
              <a:srgbClr val="11C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3" y="334437"/>
            <a:ext cx="6475868" cy="6146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3142" y="1302975"/>
            <a:ext cx="41787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(iv) Filter further by parameter to obtain relevant values (Column C):</a:t>
            </a:r>
          </a:p>
          <a:p>
            <a:endParaRPr lang="en-US" sz="2800" dirty="0">
              <a:solidFill>
                <a:srgbClr val="093266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e.g. p</a:t>
            </a:r>
            <a:r>
              <a:rPr lang="en-US" sz="32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arameters relevant to wind and coal power generation</a:t>
            </a:r>
          </a:p>
        </p:txBody>
      </p:sp>
      <p:sp>
        <p:nvSpPr>
          <p:cNvPr id="8" name="Up Arrow 7"/>
          <p:cNvSpPr/>
          <p:nvPr/>
        </p:nvSpPr>
        <p:spPr>
          <a:xfrm rot="2410754">
            <a:off x="3104145" y="742584"/>
            <a:ext cx="288759" cy="1058778"/>
          </a:xfrm>
          <a:prstGeom prst="upArrow">
            <a:avLst/>
          </a:prstGeom>
          <a:solidFill>
            <a:srgbClr val="11C1FF"/>
          </a:solidFill>
          <a:ln>
            <a:solidFill>
              <a:srgbClr val="11C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9" descr="Power">
            <a:extLst>
              <a:ext uri="{FF2B5EF4-FFF2-40B4-BE49-F238E27FC236}">
                <a16:creationId xmlns:a16="http://schemas.microsoft.com/office/drawing/2014/main" id="{800948C3-1357-49E0-93B3-C105141AD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0441" y="5153798"/>
            <a:ext cx="1327406" cy="1327406"/>
          </a:xfrm>
          <a:prstGeom prst="rect">
            <a:avLst/>
          </a:prstGeom>
          <a:solidFill>
            <a:srgbClr val="11C1FF"/>
          </a:solidFill>
          <a:ln>
            <a:solidFill>
              <a:srgbClr val="11C1FF"/>
            </a:solidFill>
          </a:ln>
        </p:spPr>
      </p:pic>
    </p:spTree>
    <p:extLst>
      <p:ext uri="{BB962C8B-B14F-4D97-AF65-F5344CB8AC3E}">
        <p14:creationId xmlns:p14="http://schemas.microsoft.com/office/powerpoint/2010/main" val="146766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290" y="456796"/>
            <a:ext cx="1042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The database yields relevant information from two sources:</a:t>
            </a:r>
          </a:p>
        </p:txBody>
      </p:sp>
      <p:sp>
        <p:nvSpPr>
          <p:cNvPr id="6" name="Donut 5"/>
          <p:cNvSpPr/>
          <p:nvPr/>
        </p:nvSpPr>
        <p:spPr>
          <a:xfrm>
            <a:off x="7171386" y="5512157"/>
            <a:ext cx="1429556" cy="616039"/>
          </a:xfrm>
          <a:prstGeom prst="donut">
            <a:avLst>
              <a:gd name="adj" fmla="val 52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4" y="4864799"/>
            <a:ext cx="5316276" cy="12633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04647" y="1495768"/>
            <a:ext cx="4102768" cy="142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  <a:t>Health impacts from</a:t>
            </a:r>
            <a:br>
              <a:rPr lang="en-US" sz="2800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sz="2800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  <a:t>particle emissions based</a:t>
            </a:r>
            <a:br>
              <a:rPr lang="en-US" sz="2800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sz="2800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  <a:t>on population density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2063" y="3248526"/>
            <a:ext cx="478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  <a:t>Cost due to carbon emissions over the lifecycle of each plant (based on carbon tax value)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9156031" y="4575384"/>
            <a:ext cx="240631" cy="347553"/>
          </a:xfrm>
          <a:prstGeom prst="downArrow">
            <a:avLst/>
          </a:prstGeom>
          <a:solidFill>
            <a:srgbClr val="093266"/>
          </a:solidFill>
          <a:ln>
            <a:solidFill>
              <a:srgbClr val="0932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5400000">
            <a:off x="6806379" y="1930612"/>
            <a:ext cx="234857" cy="649946"/>
          </a:xfrm>
          <a:prstGeom prst="downArrow">
            <a:avLst>
              <a:gd name="adj1" fmla="val 66401"/>
              <a:gd name="adj2" fmla="val 50000"/>
            </a:avLst>
          </a:prstGeom>
          <a:solidFill>
            <a:srgbClr val="093266"/>
          </a:solidFill>
          <a:ln>
            <a:solidFill>
              <a:srgbClr val="0932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EC5DBA-75EC-420B-B830-5149DE2B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3" y="1311363"/>
            <a:ext cx="6200431" cy="37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5" y="963877"/>
            <a:ext cx="4137831" cy="493024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dirty="0">
                <a:solidFill>
                  <a:srgbClr val="083266"/>
                </a:solidFill>
              </a:rPr>
              <a:t>What?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660686" y="828940"/>
            <a:ext cx="5203358" cy="5409126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w Cen MT Condensed" charset="0"/>
                <a:ea typeface="Tw Cen MT Condensed" charset="0"/>
                <a:cs typeface="Tw Cen MT Condensed" charset="0"/>
              </a:rPr>
              <a:t>IISD has developed a database that compiles available knowledge on the valuation of infrastructure project </a:t>
            </a:r>
            <a:r>
              <a:rPr lang="en-US" sz="2800" b="1" dirty="0">
                <a:latin typeface="Tw Cen MT Condensed" charset="0"/>
                <a:ea typeface="Tw Cen MT Condensed" charset="0"/>
                <a:cs typeface="Tw Cen MT Condensed" charset="0"/>
              </a:rPr>
              <a:t>externalities, direct costs and climate risks.</a:t>
            </a:r>
          </a:p>
          <a:p>
            <a:pPr marL="457200" lvl="2" defTabSz="914400">
              <a:spcBef>
                <a:spcPts val="0"/>
              </a:spcBef>
              <a:buClr>
                <a:srgbClr val="11C1FF"/>
              </a:buClr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14" name="Freeform 111">
            <a:extLst>
              <a:ext uri="{FF2B5EF4-FFF2-40B4-BE49-F238E27FC236}">
                <a16:creationId xmlns:a16="http://schemas.microsoft.com/office/drawing/2014/main" id="{A8EE10EB-3A5D-486A-98F1-89B6D2B8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001" y="4496843"/>
            <a:ext cx="1602119" cy="1636720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2147483646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0 w 602"/>
              <a:gd name="T17" fmla="*/ 2147483646 h 602"/>
              <a:gd name="T18" fmla="*/ 2147483646 w 602"/>
              <a:gd name="T19" fmla="*/ 0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rgbClr val="0932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2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2821" y="356750"/>
            <a:ext cx="11562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Similarly, filtering in climate risk tab with respect to wind generation</a:t>
            </a:r>
            <a:b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and coal generation yields information on plant performance</a:t>
            </a:r>
            <a:b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sz="28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changes due to climatic changes: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9903" y="3517798"/>
            <a:ext cx="768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The relevant Copernicus dataset is identified in Column S</a:t>
            </a:r>
            <a:b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</a:br>
            <a:r>
              <a:rPr lang="en-US" sz="2400" dirty="0">
                <a:solidFill>
                  <a:srgbClr val="093266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(corresponding values and units in Columns T and U)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57" y="4348795"/>
            <a:ext cx="9788873" cy="2123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57" y="1808545"/>
            <a:ext cx="9788873" cy="15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43" y="321972"/>
            <a:ext cx="11396570" cy="1286196"/>
          </a:xfrm>
        </p:spPr>
        <p:txBody>
          <a:bodyPr/>
          <a:lstStyle/>
          <a:p>
            <a:r>
              <a:rPr lang="en-US" sz="3600" dirty="0"/>
              <a:t>Similar strategies can be employed for other externality types, direct costs or infrastructure project types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2643" y="1523103"/>
            <a:ext cx="8534400" cy="782102"/>
          </a:xfrm>
        </p:spPr>
        <p:txBody>
          <a:bodyPr>
            <a:normAutofit/>
          </a:bodyPr>
          <a:lstStyle/>
          <a:p>
            <a:r>
              <a:rPr lang="en-US" sz="2800" dirty="0"/>
              <a:t>Examples of social externalities and direct costs: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7" y="1999219"/>
            <a:ext cx="5290289" cy="451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79" y="1999219"/>
            <a:ext cx="5475927" cy="45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3020" y="2978331"/>
            <a:ext cx="702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9206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5" y="963877"/>
            <a:ext cx="4137831" cy="493024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dirty="0">
                <a:solidFill>
                  <a:srgbClr val="083266"/>
                </a:solidFill>
              </a:rPr>
              <a:t>Why?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660686" y="963877"/>
            <a:ext cx="5203358" cy="540912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11C1FF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Designed to support the estimation of financial performance of infrastructure assets. 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11C1FF"/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11C1FF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It includes the value of externalities and climate risks that are typically unaccounted for in conventional project assessments.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11C1FF"/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11C1FF"/>
                </a:solidFill>
                <a:latin typeface="Tw Cen MT Condensed" charset="0"/>
                <a:ea typeface="Tw Cen MT Condensed" charset="0"/>
                <a:cs typeface="Tw Cen MT Condensed" charset="0"/>
              </a:rPr>
              <a:t>It also provides some direct costs of infrastructure.</a:t>
            </a:r>
          </a:p>
          <a:p>
            <a:pPr marL="457200" lvl="2" defTabSz="914400">
              <a:spcBef>
                <a:spcPts val="0"/>
              </a:spcBef>
              <a:buClr>
                <a:srgbClr val="11C1FF"/>
              </a:buClr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4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5" y="963877"/>
            <a:ext cx="4137831" cy="493024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dirty="0">
                <a:solidFill>
                  <a:srgbClr val="083266"/>
                </a:solidFill>
              </a:rPr>
              <a:t>How?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769442" y="724437"/>
            <a:ext cx="5203358" cy="5409126"/>
          </a:xfrm>
        </p:spPr>
        <p:txBody>
          <a:bodyPr anchor="ctr">
            <a:normAutofit/>
          </a:bodyPr>
          <a:lstStyle/>
          <a:p>
            <a:pPr marL="914400" defTabSz="914400">
              <a:spcBef>
                <a:spcPts val="0"/>
              </a:spcBef>
              <a:buClr>
                <a:srgbClr val="11C1FF"/>
              </a:buClr>
            </a:pPr>
            <a:r>
              <a:rPr lang="en-US" sz="4200" b="1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  <a:t>Data Collection</a:t>
            </a:r>
          </a:p>
          <a:p>
            <a:pPr marL="914400" defTabSz="914400">
              <a:spcBef>
                <a:spcPts val="0"/>
              </a:spcBef>
              <a:buClr>
                <a:srgbClr val="11C1FF"/>
              </a:buClr>
            </a:pPr>
            <a:r>
              <a:rPr lang="en-US" sz="300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Literature Review</a:t>
            </a:r>
          </a:p>
          <a:p>
            <a:pPr marL="914400" lvl="3" indent="0" defTabSz="914400">
              <a:spcBef>
                <a:spcPts val="0"/>
              </a:spcBef>
              <a:buClr>
                <a:srgbClr val="11C1FF"/>
              </a:buClr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Data pulled from relevant peer-reviewed journals and case studies</a:t>
            </a:r>
          </a:p>
          <a:p>
            <a:pPr marL="914400" lvl="3" indent="0" defTabSz="914400">
              <a:spcBef>
                <a:spcPts val="0"/>
              </a:spcBef>
              <a:buClr>
                <a:srgbClr val="11C1FF"/>
              </a:buClr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marL="914400" lvl="1" defTabSz="914400">
              <a:spcBef>
                <a:spcPts val="0"/>
              </a:spcBef>
              <a:buClr>
                <a:srgbClr val="11C1FF"/>
              </a:buClr>
            </a:pPr>
            <a:r>
              <a:rPr lang="en-US" sz="3000" noProof="0" dirty="0">
                <a:solidFill>
                  <a:srgbClr val="093266"/>
                </a:solidFill>
                <a:latin typeface="Tw Cen MT" charset="0"/>
                <a:ea typeface="Tw Cen MT" charset="0"/>
                <a:cs typeface="Tw Cen MT" charset="0"/>
              </a:rPr>
              <a:t>Public Data </a:t>
            </a:r>
          </a:p>
          <a:p>
            <a:pPr marL="914400" lvl="3" indent="0" defTabSz="914400">
              <a:spcBef>
                <a:spcPts val="0"/>
              </a:spcBef>
              <a:buClr>
                <a:srgbClr val="11C1FF"/>
              </a:buClr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Data provided by governments, NGOs or businesses </a:t>
            </a:r>
            <a:endParaRPr lang="en-US" sz="2800" noProof="0" dirty="0">
              <a:solidFill>
                <a:schemeClr val="bg1">
                  <a:lumMod val="50000"/>
                </a:schemeClr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marL="457200" lvl="2" defTabSz="914400">
              <a:spcBef>
                <a:spcPts val="0"/>
              </a:spcBef>
              <a:buClr>
                <a:srgbClr val="11C1FF"/>
              </a:buClr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14" name="Freeform 111">
            <a:extLst>
              <a:ext uri="{FF2B5EF4-FFF2-40B4-BE49-F238E27FC236}">
                <a16:creationId xmlns:a16="http://schemas.microsoft.com/office/drawing/2014/main" id="{A8EE10EB-3A5D-486A-98F1-89B6D2B8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684" y="2940186"/>
            <a:ext cx="1084571" cy="1043985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2147483646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0 w 602"/>
              <a:gd name="T17" fmla="*/ 2147483646 h 602"/>
              <a:gd name="T18" fmla="*/ 2147483646 w 602"/>
              <a:gd name="T19" fmla="*/ 0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rgbClr val="0932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1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4" y="963877"/>
            <a:ext cx="4178008" cy="493024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CA" sz="3600" b="0" dirty="0"/>
              <a:t>Infrastructure Types</a:t>
            </a:r>
            <a:endParaRPr lang="en-US" sz="3600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3">
            <a:extLst>
              <a:ext uri="{FF2B5EF4-FFF2-40B4-BE49-F238E27FC236}">
                <a16:creationId xmlns:a16="http://schemas.microsoft.com/office/drawing/2014/main" id="{7E909ED4-0933-4E3F-A020-D60B929A9081}"/>
              </a:ext>
            </a:extLst>
          </p:cNvPr>
          <p:cNvSpPr txBox="1">
            <a:spLocks/>
          </p:cNvSpPr>
          <p:nvPr/>
        </p:nvSpPr>
        <p:spPr>
          <a:xfrm>
            <a:off x="4887686" y="963877"/>
            <a:ext cx="6193398" cy="495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Tw Cen MT" panose="020B0602020104020603" pitchFamily="34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ts val="1000"/>
              </a:spcBef>
              <a:defRPr/>
            </a:pPr>
            <a:r>
              <a:rPr lang="en-GB" sz="3000" dirty="0">
                <a:cs typeface="Calibri" panose="020F0502020204030204" pitchFamily="34" charset="0"/>
              </a:rPr>
              <a:t>The database can be used to estimate  costs related to </a:t>
            </a:r>
            <a:r>
              <a:rPr lang="en-GB" sz="3200" dirty="0">
                <a:cs typeface="Calibri" panose="020F0502020204030204" pitchFamily="34" charset="0"/>
              </a:rPr>
              <a:t>transport, energy, water management, material management, building, mining, or nature-based infrastructures</a:t>
            </a:r>
            <a:endParaRPr lang="en-CA" sz="3000" dirty="0">
              <a:cs typeface="Calibri" panose="020F0502020204030204" pitchFamily="34" charset="0"/>
            </a:endParaRPr>
          </a:p>
        </p:txBody>
      </p:sp>
      <p:pic>
        <p:nvPicPr>
          <p:cNvPr id="6" name="Graphic 5" descr="Truck">
            <a:extLst>
              <a:ext uri="{FF2B5EF4-FFF2-40B4-BE49-F238E27FC236}">
                <a16:creationId xmlns:a16="http://schemas.microsoft.com/office/drawing/2014/main" id="{C88B078B-0A70-45E6-9BC4-7BEF49B82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3144" y="806308"/>
            <a:ext cx="1440000" cy="1440000"/>
          </a:xfrm>
          <a:prstGeom prst="rect">
            <a:avLst/>
          </a:prstGeom>
        </p:spPr>
      </p:pic>
      <p:pic>
        <p:nvPicPr>
          <p:cNvPr id="7" name="Graphic 6" descr="City">
            <a:extLst>
              <a:ext uri="{FF2B5EF4-FFF2-40B4-BE49-F238E27FC236}">
                <a16:creationId xmlns:a16="http://schemas.microsoft.com/office/drawing/2014/main" id="{592D67A0-FD45-4805-A0F3-3EC16FC59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2677" y="752542"/>
            <a:ext cx="1440000" cy="1440000"/>
          </a:xfrm>
          <a:prstGeom prst="rect">
            <a:avLst/>
          </a:prstGeom>
        </p:spPr>
      </p:pic>
      <p:pic>
        <p:nvPicPr>
          <p:cNvPr id="8" name="Graphic 7" descr="Shower">
            <a:extLst>
              <a:ext uri="{FF2B5EF4-FFF2-40B4-BE49-F238E27FC236}">
                <a16:creationId xmlns:a16="http://schemas.microsoft.com/office/drawing/2014/main" id="{5FFD3DBF-B26C-45A3-97C8-ED347117DA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3144" y="4685825"/>
            <a:ext cx="1440000" cy="1440000"/>
          </a:xfrm>
          <a:prstGeom prst="rect">
            <a:avLst/>
          </a:prstGeom>
        </p:spPr>
      </p:pic>
      <p:pic>
        <p:nvPicPr>
          <p:cNvPr id="10" name="Graphic 9" descr="Power">
            <a:extLst>
              <a:ext uri="{FF2B5EF4-FFF2-40B4-BE49-F238E27FC236}">
                <a16:creationId xmlns:a16="http://schemas.microsoft.com/office/drawing/2014/main" id="{800948C3-1357-49E0-93B3-C105141AD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6978" y="4798419"/>
            <a:ext cx="1327406" cy="1327406"/>
          </a:xfrm>
          <a:prstGeom prst="rect">
            <a:avLst/>
          </a:prstGeom>
        </p:spPr>
      </p:pic>
      <p:pic>
        <p:nvPicPr>
          <p:cNvPr id="12" name="Graphic 11" descr="Plant">
            <a:extLst>
              <a:ext uri="{FF2B5EF4-FFF2-40B4-BE49-F238E27FC236}">
                <a16:creationId xmlns:a16="http://schemas.microsoft.com/office/drawing/2014/main" id="{9C969A3E-755B-49F2-B47A-2B5170BF8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0550" y="4685825"/>
            <a:ext cx="1327406" cy="13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5" y="963877"/>
            <a:ext cx="4137831" cy="493024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dirty="0">
                <a:solidFill>
                  <a:srgbClr val="083266"/>
                </a:solidFill>
              </a:rPr>
              <a:t>What values does the </a:t>
            </a:r>
            <a:br>
              <a:rPr lang="en-US" sz="3600" b="0" dirty="0">
                <a:solidFill>
                  <a:srgbClr val="083266"/>
                </a:solidFill>
              </a:rPr>
            </a:br>
            <a:r>
              <a:rPr lang="en-US" sz="3600" b="0" dirty="0">
                <a:solidFill>
                  <a:srgbClr val="083266"/>
                </a:solidFill>
              </a:rPr>
              <a:t>database include</a:t>
            </a:r>
            <a:r>
              <a:rPr lang="en-US" sz="3600" b="0" i="1" dirty="0">
                <a:solidFill>
                  <a:srgbClr val="083266"/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6096000" y="576329"/>
            <a:ext cx="7944334" cy="5705341"/>
          </a:xfrm>
        </p:spPr>
        <p:txBody>
          <a:bodyPr anchor="ctr">
            <a:normAutofit/>
          </a:bodyPr>
          <a:lstStyle/>
          <a:p>
            <a:pPr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noProof="0" dirty="0">
                <a:cs typeface="Arial" panose="020B0604020202020204" pitchFamily="34" charset="0"/>
              </a:rPr>
              <a:t>Externalities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US" sz="2600" noProof="0" dirty="0">
                <a:latin typeface="Tw Cen MT Condensed" charset="0"/>
                <a:ea typeface="Tw Cen MT Condensed" charset="0"/>
                <a:cs typeface="Tw Cen MT Condensed" charset="0"/>
              </a:rPr>
              <a:t>Environmental (1,059 rows) 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US" sz="2600" dirty="0">
                <a:latin typeface="Tw Cen MT Condensed" charset="0"/>
                <a:ea typeface="Tw Cen MT Condensed" charset="0"/>
                <a:cs typeface="Tw Cen MT Condensed" charset="0"/>
              </a:rPr>
              <a:t>Social (291 rows)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US" sz="2600" noProof="0" dirty="0">
                <a:latin typeface="Tw Cen MT Condensed" charset="0"/>
                <a:ea typeface="Tw Cen MT Condensed" charset="0"/>
                <a:cs typeface="Tw Cen MT Condensed" charset="0"/>
              </a:rPr>
              <a:t>Governance (4 rows)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noProof="0" dirty="0">
                <a:cs typeface="Arial" panose="020B0604020202020204" pitchFamily="34" charset="0"/>
              </a:rPr>
              <a:t>Direct Costs </a:t>
            </a:r>
            <a:r>
              <a:rPr lang="en-US" sz="3200" noProof="0" dirty="0">
                <a:latin typeface="Tw Cen MT Condensed" charset="0"/>
                <a:ea typeface="Tw Cen MT Condensed" charset="0"/>
                <a:cs typeface="Tw Cen MT Condensed" charset="0"/>
              </a:rPr>
              <a:t>(196 rows) 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US" sz="2600" dirty="0">
                <a:latin typeface="Tw Cen MT Condensed" charset="0"/>
                <a:ea typeface="Tw Cen MT Condensed" charset="0"/>
                <a:cs typeface="Tw Cen MT Condensed" charset="0"/>
              </a:rPr>
              <a:t>Costs of implementation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US" sz="2600" noProof="0" dirty="0">
                <a:latin typeface="Tw Cen MT Condensed" charset="0"/>
                <a:ea typeface="Tw Cen MT Condensed" charset="0"/>
                <a:cs typeface="Tw Cen MT Condensed" charset="0"/>
              </a:rPr>
              <a:t>Costs related to operation and management</a:t>
            </a:r>
          </a:p>
          <a:p>
            <a:pPr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400" noProof="0" dirty="0"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lvl="0" indent="-457200" defTabSz="914400">
              <a:spcBef>
                <a:spcPts val="0"/>
              </a:spcBef>
              <a:defRPr/>
            </a:pPr>
            <a:r>
              <a:rPr lang="en-US" sz="3200" b="1" dirty="0">
                <a:cs typeface="Arial" panose="020B0604020202020204" pitchFamily="34" charset="0"/>
              </a:rPr>
              <a:t>Climate Risk </a:t>
            </a:r>
            <a:r>
              <a:rPr lang="en-US" sz="3200" dirty="0">
                <a:latin typeface="Tw Cen MT Condensed" charset="0"/>
                <a:ea typeface="Tw Cen MT Condensed" charset="0"/>
                <a:cs typeface="Tw Cen MT Condensed" charset="0"/>
              </a:rPr>
              <a:t>(511 rows) 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sz="2600" dirty="0">
                <a:latin typeface="Tw Cen MT Condensed" charset="0"/>
                <a:ea typeface="Tw Cen MT Condensed" charset="0"/>
                <a:cs typeface="Tw Cen MT Condensed" charset="0"/>
              </a:rPr>
              <a:t>Effects of climatic changes on infrastructure 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sz="2600" dirty="0">
                <a:latin typeface="Tw Cen MT Condensed" charset="0"/>
                <a:ea typeface="Tw Cen MT Condensed" charset="0"/>
                <a:cs typeface="Tw Cen MT Condensed" charset="0"/>
              </a:rPr>
              <a:t>Linkage to relevant Copernicus datasets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117DBC-AA48-4970-BE68-A710AC307E3E}"/>
              </a:ext>
            </a:extLst>
          </p:cNvPr>
          <p:cNvGrpSpPr/>
          <p:nvPr/>
        </p:nvGrpSpPr>
        <p:grpSpPr>
          <a:xfrm>
            <a:off x="4943184" y="913189"/>
            <a:ext cx="863927" cy="5142244"/>
            <a:chOff x="690073" y="1516698"/>
            <a:chExt cx="863927" cy="5142244"/>
          </a:xfrm>
        </p:grpSpPr>
        <p:pic>
          <p:nvPicPr>
            <p:cNvPr id="12" name="Picture 11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AB5FD674-77B3-4215-B706-E105015C3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516698"/>
              <a:ext cx="792000" cy="792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F74287-0BC2-4CF3-8A2D-1EB078055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0" y="2604259"/>
              <a:ext cx="793760" cy="792000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139D1E29-117B-4427-8717-2CE1BE70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64" y="3691820"/>
              <a:ext cx="793760" cy="792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9E86F1-D33F-4AD0-B9F0-04135EE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56" y="4779381"/>
              <a:ext cx="790244" cy="792000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F7DC9A4-AA2E-460B-BA04-6D40539A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73" y="5866942"/>
              <a:ext cx="849951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74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EE4E4659-1174-4992-86B4-0D6A728503DD}"/>
              </a:ext>
            </a:extLst>
          </p:cNvPr>
          <p:cNvSpPr txBox="1">
            <a:spLocks/>
          </p:cNvSpPr>
          <p:nvPr/>
        </p:nvSpPr>
        <p:spPr>
          <a:xfrm>
            <a:off x="6102459" y="839922"/>
            <a:ext cx="5040643" cy="5734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Tw Cen MT" panose="020B0602020104020603" pitchFamily="34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CA" sz="2800" b="1" dirty="0"/>
              <a:t>Environmental </a:t>
            </a:r>
            <a:endParaRPr lang="en-CA" sz="2800" dirty="0"/>
          </a:p>
          <a:p>
            <a:pPr lvl="1">
              <a:spcBef>
                <a:spcPts val="0"/>
              </a:spcBef>
            </a:pPr>
            <a:r>
              <a:rPr lang="en-CA" sz="2400" dirty="0">
                <a:latin typeface="Tw Cen MT Condensed" charset="0"/>
                <a:ea typeface="Tw Cen MT Condensed" charset="0"/>
                <a:cs typeface="Tw Cen MT Condensed" charset="0"/>
              </a:rPr>
              <a:t>Air pollution, climate change impacts, ecosystem services, environmental remediation, water discharge and pollution, and water use and withdrawal</a:t>
            </a:r>
          </a:p>
          <a:p>
            <a:pPr>
              <a:spcBef>
                <a:spcPts val="0"/>
              </a:spcBef>
            </a:pPr>
            <a:r>
              <a:rPr lang="en-CA" sz="2800" b="1" dirty="0"/>
              <a:t>Social </a:t>
            </a:r>
          </a:p>
          <a:p>
            <a:pPr lvl="1">
              <a:spcBef>
                <a:spcPts val="0"/>
              </a:spcBef>
            </a:pPr>
            <a:r>
              <a:rPr lang="en-CA" sz="2400" dirty="0">
                <a:latin typeface="Tw Cen MT Condensed" charset="0"/>
                <a:ea typeface="Tw Cen MT Condensed" charset="0"/>
                <a:cs typeface="Tw Cen MT Condensed" charset="0"/>
              </a:rPr>
              <a:t>Child labour, community development, customer satisfaction, changes in marketability, health and safety, labor demand, labor opportunity costs, and property value changes</a:t>
            </a:r>
            <a:endParaRPr lang="en-CA" dirty="0"/>
          </a:p>
          <a:p>
            <a:pPr>
              <a:spcBef>
                <a:spcPts val="0"/>
              </a:spcBef>
            </a:pPr>
            <a:r>
              <a:rPr lang="en-CA" sz="2800" b="1" dirty="0"/>
              <a:t>Governance </a:t>
            </a:r>
          </a:p>
          <a:p>
            <a:pPr lvl="1">
              <a:spcBef>
                <a:spcPts val="0"/>
              </a:spcBef>
            </a:pPr>
            <a:r>
              <a:rPr lang="en-CA" sz="2400" dirty="0">
                <a:latin typeface="Tw Cen MT Condensed" charset="0"/>
                <a:ea typeface="Tw Cen MT Condensed" charset="0"/>
                <a:cs typeface="Tw Cen MT Condensed" charset="0"/>
              </a:rPr>
              <a:t>Bribery and corruption, and vision</a:t>
            </a:r>
          </a:p>
          <a:p>
            <a:pPr lvl="1">
              <a:spcBef>
                <a:spcPts val="0"/>
              </a:spcBef>
            </a:pPr>
            <a:r>
              <a:rPr lang="en-CA" sz="2400" dirty="0">
                <a:latin typeface="Tw Cen MT Condensed" charset="0"/>
                <a:ea typeface="Tw Cen MT Condensed" charset="0"/>
                <a:cs typeface="Tw Cen MT Condensed" charset="0"/>
              </a:rPr>
              <a:t> and monitoring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E11014-ABAE-48B3-849A-FEB7ADB35A13}"/>
              </a:ext>
            </a:extLst>
          </p:cNvPr>
          <p:cNvSpPr txBox="1">
            <a:spLocks/>
          </p:cNvSpPr>
          <p:nvPr/>
        </p:nvSpPr>
        <p:spPr>
          <a:xfrm>
            <a:off x="434109" y="963877"/>
            <a:ext cx="4220187" cy="49302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Tw Cen MT" panose="020B0602020104020603" pitchFamily="34" charset="0"/>
                <a:ea typeface="+mj-ea"/>
                <a:cs typeface="Aria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CA" sz="3600" b="0" dirty="0"/>
              <a:t>Externalities </a:t>
            </a:r>
          </a:p>
          <a:p>
            <a:pPr algn="ctr">
              <a:lnSpc>
                <a:spcPct val="90000"/>
              </a:lnSpc>
            </a:pPr>
            <a:r>
              <a:rPr lang="en-CA" sz="3600" b="0" dirty="0"/>
              <a:t>included</a:t>
            </a:r>
            <a:endParaRPr lang="en-US" sz="3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649756-C4C6-4C16-A3B5-09B9EFBA03F0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E696C58-5E20-45BD-A2C6-0B43194F7CDD}"/>
              </a:ext>
            </a:extLst>
          </p:cNvPr>
          <p:cNvGrpSpPr/>
          <p:nvPr/>
        </p:nvGrpSpPr>
        <p:grpSpPr>
          <a:xfrm>
            <a:off x="4910972" y="1380616"/>
            <a:ext cx="807999" cy="3920306"/>
            <a:chOff x="4983757" y="1412166"/>
            <a:chExt cx="807999" cy="394753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704326B-8A4A-4B99-9615-E0C03DFD77A5}"/>
                </a:ext>
              </a:extLst>
            </p:cNvPr>
            <p:cNvGrpSpPr/>
            <p:nvPr/>
          </p:nvGrpSpPr>
          <p:grpSpPr>
            <a:xfrm>
              <a:off x="4983757" y="2962932"/>
              <a:ext cx="791997" cy="792000"/>
              <a:chOff x="4976031" y="2159480"/>
              <a:chExt cx="791997" cy="792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4D0B0B9-9219-4598-8AE1-2BF609BA2872}"/>
                  </a:ext>
                </a:extLst>
              </p:cNvPr>
              <p:cNvSpPr/>
              <p:nvPr/>
            </p:nvSpPr>
            <p:spPr>
              <a:xfrm>
                <a:off x="4976031" y="2159480"/>
                <a:ext cx="791997" cy="792000"/>
              </a:xfrm>
              <a:prstGeom prst="ellipse">
                <a:avLst/>
              </a:prstGeom>
              <a:solidFill>
                <a:srgbClr val="0832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24" name="Graphic 23" descr="Meeting">
                <a:extLst>
                  <a:ext uri="{FF2B5EF4-FFF2-40B4-BE49-F238E27FC236}">
                    <a16:creationId xmlns:a16="http://schemas.microsoft.com/office/drawing/2014/main" id="{113E9786-B0FC-46C5-93E9-89864F1D1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41829" y="2193770"/>
                <a:ext cx="660400" cy="66040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514E69A-A978-49CC-9FD8-5E79D557C03E}"/>
                </a:ext>
              </a:extLst>
            </p:cNvPr>
            <p:cNvGrpSpPr/>
            <p:nvPr/>
          </p:nvGrpSpPr>
          <p:grpSpPr>
            <a:xfrm>
              <a:off x="4999759" y="4567705"/>
              <a:ext cx="791997" cy="792000"/>
              <a:chOff x="4976031" y="3530143"/>
              <a:chExt cx="791997" cy="792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1BCA034-458C-4EC1-B033-4482ED5D15D7}"/>
                  </a:ext>
                </a:extLst>
              </p:cNvPr>
              <p:cNvSpPr/>
              <p:nvPr/>
            </p:nvSpPr>
            <p:spPr>
              <a:xfrm>
                <a:off x="4976031" y="3530143"/>
                <a:ext cx="791997" cy="792000"/>
              </a:xfrm>
              <a:prstGeom prst="ellipse">
                <a:avLst/>
              </a:prstGeom>
              <a:solidFill>
                <a:srgbClr val="0932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4F4F3FB-EC5C-4B55-ADE1-222C5DBCE3B7}"/>
                  </a:ext>
                </a:extLst>
              </p:cNvPr>
              <p:cNvGrpSpPr/>
              <p:nvPr/>
            </p:nvGrpSpPr>
            <p:grpSpPr>
              <a:xfrm>
                <a:off x="5094387" y="3649026"/>
                <a:ext cx="491479" cy="471671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7" name="Rectangle 160">
                  <a:extLst>
                    <a:ext uri="{FF2B5EF4-FFF2-40B4-BE49-F238E27FC236}">
                      <a16:creationId xmlns:a16="http://schemas.microsoft.com/office/drawing/2014/main" id="{B34FD8BB-C185-465B-9DC5-7DEB64A59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Rectangle 161">
                  <a:extLst>
                    <a:ext uri="{FF2B5EF4-FFF2-40B4-BE49-F238E27FC236}">
                      <a16:creationId xmlns:a16="http://schemas.microsoft.com/office/drawing/2014/main" id="{59532B86-C7DC-4ECB-9C58-F5C1149FD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Rectangle 162">
                  <a:extLst>
                    <a:ext uri="{FF2B5EF4-FFF2-40B4-BE49-F238E27FC236}">
                      <a16:creationId xmlns:a16="http://schemas.microsoft.com/office/drawing/2014/main" id="{F05AABA3-5846-4D45-8B47-69613DF2E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Rectangle 163">
                  <a:extLst>
                    <a:ext uri="{FF2B5EF4-FFF2-40B4-BE49-F238E27FC236}">
                      <a16:creationId xmlns:a16="http://schemas.microsoft.com/office/drawing/2014/main" id="{1C249F21-8808-4634-AFCE-723CD368E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164">
                  <a:extLst>
                    <a:ext uri="{FF2B5EF4-FFF2-40B4-BE49-F238E27FC236}">
                      <a16:creationId xmlns:a16="http://schemas.microsoft.com/office/drawing/2014/main" id="{B0AE2C05-8DBF-4AD2-8ED0-7D142526C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347C7D6-BDC4-49FD-B528-1050989F32BB}"/>
                </a:ext>
              </a:extLst>
            </p:cNvPr>
            <p:cNvGrpSpPr/>
            <p:nvPr/>
          </p:nvGrpSpPr>
          <p:grpSpPr>
            <a:xfrm>
              <a:off x="4983757" y="1412166"/>
              <a:ext cx="791997" cy="792000"/>
              <a:chOff x="5037233" y="1011145"/>
              <a:chExt cx="791997" cy="792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2ED0EA8-045F-4115-94A5-B6B97667EBB6}"/>
                  </a:ext>
                </a:extLst>
              </p:cNvPr>
              <p:cNvSpPr/>
              <p:nvPr/>
            </p:nvSpPr>
            <p:spPr>
              <a:xfrm>
                <a:off x="5037233" y="1011145"/>
                <a:ext cx="791997" cy="792000"/>
              </a:xfrm>
              <a:prstGeom prst="ellipse">
                <a:avLst/>
              </a:prstGeom>
              <a:solidFill>
                <a:srgbClr val="0832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45" name="Graphic 44" descr="Factory">
                <a:extLst>
                  <a:ext uri="{FF2B5EF4-FFF2-40B4-BE49-F238E27FC236}">
                    <a16:creationId xmlns:a16="http://schemas.microsoft.com/office/drawing/2014/main" id="{B3D40937-5748-442E-870F-724F2C243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08253" y="1255702"/>
                <a:ext cx="493369" cy="493369"/>
              </a:xfrm>
              <a:prstGeom prst="rect">
                <a:avLst/>
              </a:prstGeom>
            </p:spPr>
          </p:pic>
          <p:sp>
            <p:nvSpPr>
              <p:cNvPr id="46" name="Thought Bubble: Cloud 45">
                <a:extLst>
                  <a:ext uri="{FF2B5EF4-FFF2-40B4-BE49-F238E27FC236}">
                    <a16:creationId xmlns:a16="http://schemas.microsoft.com/office/drawing/2014/main" id="{9A9DE7FE-DE84-4143-9807-F9A187FB84AA}"/>
                  </a:ext>
                </a:extLst>
              </p:cNvPr>
              <p:cNvSpPr/>
              <p:nvPr/>
            </p:nvSpPr>
            <p:spPr>
              <a:xfrm>
                <a:off x="5146639" y="1130412"/>
                <a:ext cx="522545" cy="149560"/>
              </a:xfrm>
              <a:prstGeom prst="cloudCallou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046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5" y="963877"/>
            <a:ext cx="4332732" cy="52812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dirty="0"/>
              <a:t>Direct costs</a:t>
            </a:r>
            <a:br>
              <a:rPr lang="en-US" sz="3600" b="0" dirty="0"/>
            </a:br>
            <a:r>
              <a:rPr lang="en-US" sz="3600" b="0" dirty="0"/>
              <a:t>included </a:t>
            </a:r>
            <a:br>
              <a:rPr lang="en-US" sz="2800" i="1" noProof="0" dirty="0">
                <a:solidFill>
                  <a:schemeClr val="accent1"/>
                </a:solidFill>
                <a:cs typeface="Arial" panose="020B0604020202020204" pitchFamily="34" charset="0"/>
              </a:rPr>
            </a:br>
            <a:endParaRPr lang="en-US" sz="2800" i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1C2F39D5-835B-46DA-B9AC-5E1F0C334E82}"/>
              </a:ext>
            </a:extLst>
          </p:cNvPr>
          <p:cNvSpPr txBox="1">
            <a:spLocks/>
          </p:cNvSpPr>
          <p:nvPr/>
        </p:nvSpPr>
        <p:spPr>
          <a:xfrm>
            <a:off x="6096000" y="1802672"/>
            <a:ext cx="5376409" cy="345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Tw Cen MT" panose="020B0602020104020603" pitchFamily="34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3200" b="1" dirty="0">
                <a:solidFill>
                  <a:srgbClr val="11C1FF"/>
                </a:solidFill>
              </a:rPr>
              <a:t>Costs Related to Implementing Infrastructure </a:t>
            </a:r>
          </a:p>
          <a:p>
            <a:pPr lvl="1">
              <a:spcBef>
                <a:spcPts val="0"/>
              </a:spcBef>
              <a:defRPr/>
            </a:pPr>
            <a:r>
              <a:rPr lang="en-CA" sz="28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Cost per unit of material</a:t>
            </a:r>
          </a:p>
          <a:p>
            <a:pPr lvl="1">
              <a:spcBef>
                <a:spcPts val="0"/>
              </a:spcBef>
              <a:defRPr/>
            </a:pPr>
            <a:r>
              <a:rPr lang="en-CA" sz="28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Construction costs </a:t>
            </a:r>
          </a:p>
          <a:p>
            <a:pPr lvl="1">
              <a:spcBef>
                <a:spcPts val="0"/>
              </a:spcBef>
              <a:defRPr/>
            </a:pPr>
            <a:r>
              <a:rPr lang="en-CA" sz="28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Maintenance costs </a:t>
            </a:r>
          </a:p>
          <a:p>
            <a:pPr lvl="1">
              <a:spcBef>
                <a:spcPts val="0"/>
              </a:spcBef>
              <a:defRPr/>
            </a:pPr>
            <a:r>
              <a:rPr lang="en-CA" sz="2800" noProof="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Land </a:t>
            </a:r>
            <a:r>
              <a:rPr lang="en-CA" sz="28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u</a:t>
            </a:r>
            <a:r>
              <a:rPr lang="en-CA" sz="2800" noProof="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se costs </a:t>
            </a:r>
          </a:p>
          <a:p>
            <a:pPr lvl="1">
              <a:spcBef>
                <a:spcPts val="0"/>
              </a:spcBef>
              <a:defRPr/>
            </a:pPr>
            <a:r>
              <a:rPr lang="en-CA" sz="2800" noProof="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etc.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2187457"/>
              </p:ext>
            </p:extLst>
          </p:nvPr>
        </p:nvGraphicFramePr>
        <p:xfrm>
          <a:off x="4471415" y="3613090"/>
          <a:ext cx="2061029" cy="266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53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5" y="963877"/>
            <a:ext cx="4332732" cy="52812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dirty="0"/>
              <a:t>Climate risks </a:t>
            </a:r>
            <a:br>
              <a:rPr lang="en-US" sz="3600" b="0" dirty="0"/>
            </a:br>
            <a:r>
              <a:rPr lang="en-US" sz="3600" b="0" dirty="0"/>
              <a:t>included </a:t>
            </a:r>
            <a:br>
              <a:rPr lang="en-US" sz="2800" i="1" noProof="0" dirty="0">
                <a:solidFill>
                  <a:schemeClr val="accent1"/>
                </a:solidFill>
                <a:cs typeface="Arial" panose="020B0604020202020204" pitchFamily="34" charset="0"/>
              </a:rPr>
            </a:br>
            <a:endParaRPr lang="en-US" sz="2800" i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1C2F39D5-835B-46DA-B9AC-5E1F0C334E82}"/>
              </a:ext>
            </a:extLst>
          </p:cNvPr>
          <p:cNvSpPr txBox="1">
            <a:spLocks/>
          </p:cNvSpPr>
          <p:nvPr/>
        </p:nvSpPr>
        <p:spPr>
          <a:xfrm>
            <a:off x="6057408" y="1649878"/>
            <a:ext cx="5632706" cy="373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Tw Cen MT" panose="020B0602020104020603" pitchFamily="34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3200" b="1" noProof="0" dirty="0">
                <a:solidFill>
                  <a:srgbClr val="11C1FF"/>
                </a:solidFill>
                <a:latin typeface="Tw Cen MT" charset="0"/>
                <a:ea typeface="Tw Cen MT" charset="0"/>
                <a:cs typeface="Tw Cen MT" charset="0"/>
              </a:rPr>
              <a:t>Impacts of Climate Change on Infrastructure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CA" sz="2600" noProof="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Changes in energy demand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CA" sz="2600" noProof="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Changes in efficiency/ capacity of infrastructure </a:t>
            </a: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CA" sz="260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Changes in durability/ performance of infrastructure</a:t>
            </a:r>
            <a:endParaRPr lang="en-CA" sz="2600" noProof="0" dirty="0">
              <a:solidFill>
                <a:schemeClr val="bg1">
                  <a:lumMod val="50000"/>
                </a:schemeClr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pPr lvl="1" defTabSz="914400">
              <a:spcBef>
                <a:spcPts val="0"/>
              </a:spcBef>
              <a:buClrTx/>
              <a:defRPr/>
            </a:pPr>
            <a:r>
              <a:rPr lang="en-CA" sz="2600" noProof="0" dirty="0">
                <a:solidFill>
                  <a:schemeClr val="bg1">
                    <a:lumMod val="50000"/>
                  </a:schemeClr>
                </a:solidFill>
                <a:latin typeface="Tw Cen MT Condensed" charset="0"/>
                <a:ea typeface="Tw Cen MT Condensed" charset="0"/>
                <a:cs typeface="Tw Cen MT Condensed" charset="0"/>
              </a:rPr>
              <a:t>Costs related to adapting/ failing to adapt to climate change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17DBC-AA48-4970-BE68-A710AC307E3E}"/>
              </a:ext>
            </a:extLst>
          </p:cNvPr>
          <p:cNvGrpSpPr/>
          <p:nvPr/>
        </p:nvGrpSpPr>
        <p:grpSpPr>
          <a:xfrm>
            <a:off x="5013159" y="857878"/>
            <a:ext cx="863927" cy="5142244"/>
            <a:chOff x="690073" y="1516698"/>
            <a:chExt cx="863927" cy="5142244"/>
          </a:xfrm>
          <a:solidFill>
            <a:srgbClr val="093266"/>
          </a:solidFill>
        </p:grpSpPr>
        <p:pic>
          <p:nvPicPr>
            <p:cNvPr id="7" name="Picture 6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AB5FD674-77B3-4215-B706-E105015C3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516698"/>
              <a:ext cx="792000" cy="792000"/>
            </a:xfrm>
            <a:prstGeom prst="rect">
              <a:avLst/>
            </a:prstGeom>
            <a:grp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F74287-0BC2-4CF3-8A2D-1EB078055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0" y="2604259"/>
              <a:ext cx="793760" cy="792000"/>
            </a:xfrm>
            <a:prstGeom prst="rect">
              <a:avLst/>
            </a:prstGeom>
            <a:grpFill/>
          </p:spPr>
        </p:pic>
        <p:pic>
          <p:nvPicPr>
            <p:cNvPr id="10" name="Picture 9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139D1E29-117B-4427-8717-2CE1BE70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64" y="3691820"/>
              <a:ext cx="793760" cy="792000"/>
            </a:xfrm>
            <a:prstGeom prst="rect">
              <a:avLst/>
            </a:prstGeom>
            <a:grp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9E86F1-D33F-4AD0-B9F0-04135EE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56" y="4779381"/>
              <a:ext cx="790244" cy="792000"/>
            </a:xfrm>
            <a:prstGeom prst="rect">
              <a:avLst/>
            </a:prstGeom>
            <a:grpFill/>
          </p:spPr>
        </p:pic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F7DC9A4-AA2E-460B-BA04-6D40539A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73" y="5866942"/>
              <a:ext cx="849951" cy="792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709607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isd-powerpoint-slides-wide" id="{93664658-A2EC-427B-ABE1-271DAC493ACE}" vid="{4289653F-1241-43C1-A827-C4EE27C00532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isd-powerpoint-slides-wide" id="{93664658-A2EC-427B-ABE1-271DAC493ACE}" vid="{4289653F-1241-43C1-A827-C4EE27C0053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20026</TotalTime>
  <Words>740</Words>
  <Application>Microsoft Office PowerPoint</Application>
  <PresentationFormat>Widescreen</PresentationFormat>
  <Paragraphs>135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1_Office Theme</vt:lpstr>
      <vt:lpstr>2_Office Theme</vt:lpstr>
      <vt:lpstr>A Database of Infrastructure Externalities: Estimating the Societal Impacts of Infrastructure Projects  </vt:lpstr>
      <vt:lpstr>What?</vt:lpstr>
      <vt:lpstr>Why?</vt:lpstr>
      <vt:lpstr>How?</vt:lpstr>
      <vt:lpstr>Infrastructure Types</vt:lpstr>
      <vt:lpstr>What values does the  database include?</vt:lpstr>
      <vt:lpstr>PowerPoint Presentation</vt:lpstr>
      <vt:lpstr>Direct costs included  </vt:lpstr>
      <vt:lpstr>Climate risks  included  </vt:lpstr>
      <vt:lpstr>How does the database  function?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Database’s Application</vt:lpstr>
      <vt:lpstr>PowerPoint Presentation</vt:lpstr>
      <vt:lpstr>PowerPoint Presentation</vt:lpstr>
      <vt:lpstr>PowerPoint Presentation</vt:lpstr>
      <vt:lpstr>PowerPoint Presentation</vt:lpstr>
      <vt:lpstr>Similar strategies can be employed for other externality types, direct costs or infrastructure project types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RWS Offshore wind  A comparative study of CBA methodologies</dc:title>
  <dc:creator>Georg Pallaske</dc:creator>
  <cp:lastModifiedBy>Katherine Clark</cp:lastModifiedBy>
  <cp:revision>791</cp:revision>
  <cp:lastPrinted>2019-12-02T15:49:41Z</cp:lastPrinted>
  <dcterms:created xsi:type="dcterms:W3CDTF">2017-08-30T15:18:46Z</dcterms:created>
  <dcterms:modified xsi:type="dcterms:W3CDTF">2020-01-20T15:16:58Z</dcterms:modified>
</cp:coreProperties>
</file>